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2.xml" ContentType="application/vnd.openxmlformats-officedocument.presentationml.notesSlide+xml"/>
  <Override PartName="/ppt/tags/tag3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2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7.xml" ContentType="application/vnd.openxmlformats-officedocument.presentationml.tags+xml"/>
  <Override PartName="/ppt/notesSlides/notesSlide24.xml" ContentType="application/vnd.openxmlformats-officedocument.presentationml.notesSlide+xml"/>
  <Override PartName="/ppt/tags/tag58.xml" ContentType="application/vnd.openxmlformats-officedocument.presentationml.tags+xml"/>
  <Override PartName="/ppt/notesSlides/notesSlide25.xml" ContentType="application/vnd.openxmlformats-officedocument.presentationml.notesSlide+xml"/>
  <Override PartName="/ppt/tags/tag5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3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3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34.xml" ContentType="application/vnd.openxmlformats-officedocument.presentationml.notesSlide+xml"/>
  <Override PartName="/ppt/tags/tag7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7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7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7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81.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82.xml" ContentType="application/vnd.openxmlformats-officedocument.presentationml.tags+xml"/>
  <Override PartName="/ppt/notesSlides/notesSlide52.xml" ContentType="application/vnd.openxmlformats-officedocument.presentationml.notesSlide+xml"/>
  <Override PartName="/ppt/tags/tag83.xml" ContentType="application/vnd.openxmlformats-officedocument.presentationml.tags+xml"/>
  <Override PartName="/ppt/notesSlides/notesSlide53.xml" ContentType="application/vnd.openxmlformats-officedocument.presentationml.notesSlide+xml"/>
  <Override PartName="/ppt/tags/tag84.xml" ContentType="application/vnd.openxmlformats-officedocument.presentationml.tags+xml"/>
  <Override PartName="/ppt/notesSlides/notesSlide54.xml" ContentType="application/vnd.openxmlformats-officedocument.presentationml.notesSlide+xml"/>
  <Override PartName="/ppt/tags/tag85.xml" ContentType="application/vnd.openxmlformats-officedocument.presentationml.tags+xml"/>
  <Override PartName="/ppt/notesSlides/notesSlide55.xml" ContentType="application/vnd.openxmlformats-officedocument.presentationml.notesSlide+xml"/>
  <Override PartName="/ppt/tags/tag86.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62.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68.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69.xml" ContentType="application/vnd.openxmlformats-officedocument.presentationml.notesSlide+xml"/>
  <Override PartName="/ppt/tags/tag119.xml" ContentType="application/vnd.openxmlformats-officedocument.presentationml.tags+xml"/>
  <Override PartName="/ppt/notesSlides/notesSlide70.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73.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74.xml" ContentType="application/vnd.openxmlformats-officedocument.presentationml.notesSlide+xml"/>
  <Override PartName="/ppt/tags/tag134.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79.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122"/>
  </p:notesMasterIdLst>
  <p:handoutMasterIdLst>
    <p:handoutMasterId r:id="rId123"/>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507" r:id="rId23"/>
    <p:sldId id="510" r:id="rId24"/>
    <p:sldId id="486" r:id="rId25"/>
    <p:sldId id="271" r:id="rId26"/>
    <p:sldId id="487" r:id="rId27"/>
    <p:sldId id="272" r:id="rId28"/>
    <p:sldId id="480" r:id="rId29"/>
    <p:sldId id="481" r:id="rId30"/>
    <p:sldId id="482" r:id="rId31"/>
    <p:sldId id="483" r:id="rId32"/>
    <p:sldId id="484" r:id="rId33"/>
    <p:sldId id="499" r:id="rId34"/>
    <p:sldId id="472" r:id="rId35"/>
    <p:sldId id="260" r:id="rId36"/>
    <p:sldId id="290" r:id="rId37"/>
    <p:sldId id="504" r:id="rId38"/>
    <p:sldId id="463" r:id="rId39"/>
    <p:sldId id="313" r:id="rId40"/>
    <p:sldId id="452" r:id="rId41"/>
    <p:sldId id="375" r:id="rId42"/>
    <p:sldId id="505" r:id="rId43"/>
    <p:sldId id="488" r:id="rId44"/>
    <p:sldId id="267" r:id="rId45"/>
    <p:sldId id="289" r:id="rId46"/>
    <p:sldId id="307" r:id="rId47"/>
    <p:sldId id="265" r:id="rId48"/>
    <p:sldId id="266" r:id="rId49"/>
    <p:sldId id="268" r:id="rId50"/>
    <p:sldId id="295" r:id="rId51"/>
    <p:sldId id="311" r:id="rId52"/>
    <p:sldId id="489" r:id="rId53"/>
    <p:sldId id="294" r:id="rId54"/>
    <p:sldId id="330" r:id="rId55"/>
    <p:sldId id="490" r:id="rId56"/>
    <p:sldId id="439" r:id="rId57"/>
    <p:sldId id="366" r:id="rId58"/>
    <p:sldId id="511" r:id="rId59"/>
    <p:sldId id="314" r:id="rId60"/>
    <p:sldId id="379" r:id="rId61"/>
    <p:sldId id="370" r:id="rId62"/>
    <p:sldId id="381" r:id="rId63"/>
    <p:sldId id="336" r:id="rId64"/>
    <p:sldId id="491" r:id="rId65"/>
    <p:sldId id="335" r:id="rId66"/>
    <p:sldId id="512" r:id="rId67"/>
    <p:sldId id="373" r:id="rId68"/>
    <p:sldId id="449" r:id="rId69"/>
    <p:sldId id="346" r:id="rId70"/>
    <p:sldId id="492" r:id="rId71"/>
    <p:sldId id="328" r:id="rId72"/>
    <p:sldId id="408" r:id="rId73"/>
    <p:sldId id="435" r:id="rId74"/>
    <p:sldId id="436" r:id="rId75"/>
    <p:sldId id="506" r:id="rId76"/>
    <p:sldId id="437" r:id="rId77"/>
    <p:sldId id="438" r:id="rId78"/>
    <p:sldId id="464" r:id="rId79"/>
    <p:sldId id="508" r:id="rId80"/>
    <p:sldId id="465" r:id="rId81"/>
    <p:sldId id="466" r:id="rId82"/>
    <p:sldId id="467" r:id="rId83"/>
    <p:sldId id="447" r:id="rId84"/>
    <p:sldId id="412" r:id="rId85"/>
    <p:sldId id="476" r:id="rId86"/>
    <p:sldId id="477" r:id="rId87"/>
    <p:sldId id="478" r:id="rId88"/>
    <p:sldId id="479" r:id="rId89"/>
    <p:sldId id="392" r:id="rId90"/>
    <p:sldId id="441" r:id="rId91"/>
    <p:sldId id="450" r:id="rId92"/>
    <p:sldId id="399" r:id="rId93"/>
    <p:sldId id="391" r:id="rId94"/>
    <p:sldId id="319" r:id="rId95"/>
    <p:sldId id="493" r:id="rId96"/>
    <p:sldId id="503" r:id="rId97"/>
    <p:sldId id="470" r:id="rId98"/>
    <p:sldId id="407" r:id="rId99"/>
    <p:sldId id="359" r:id="rId100"/>
    <p:sldId id="383" r:id="rId101"/>
    <p:sldId id="342" r:id="rId102"/>
    <p:sldId id="372" r:id="rId103"/>
    <p:sldId id="396" r:id="rId104"/>
    <p:sldId id="397" r:id="rId105"/>
    <p:sldId id="395" r:id="rId106"/>
    <p:sldId id="422" r:id="rId107"/>
    <p:sldId id="262" r:id="rId108"/>
    <p:sldId id="261" r:id="rId109"/>
    <p:sldId id="263" r:id="rId110"/>
    <p:sldId id="368" r:id="rId111"/>
    <p:sldId id="423" r:id="rId112"/>
    <p:sldId id="473" r:id="rId113"/>
    <p:sldId id="474" r:id="rId114"/>
    <p:sldId id="469" r:id="rId115"/>
    <p:sldId id="444" r:id="rId116"/>
    <p:sldId id="445" r:id="rId117"/>
    <p:sldId id="446" r:id="rId118"/>
    <p:sldId id="443" r:id="rId119"/>
    <p:sldId id="419" r:id="rId120"/>
    <p:sldId id="393" r:id="rId121"/>
  </p:sldIdLst>
  <p:sldSz cx="9144000" cy="6858000" type="screen4x3"/>
  <p:notesSz cx="7315200" cy="9601200"/>
  <p:embeddedFontLst>
    <p:embeddedFont>
      <p:font typeface="Candara" panose="020E0502030303020204" pitchFamily="34" charset="0"/>
      <p:regular r:id="rId124"/>
      <p:bold r:id="rId125"/>
      <p:italic r:id="rId126"/>
      <p:boldItalic r:id="rId127"/>
    </p:embeddedFont>
    <p:embeddedFont>
      <p:font typeface="Calibri" panose="020F0502020204030204" pitchFamily="34" charset="0"/>
      <p:regular r:id="rId128"/>
      <p:bold r:id="rId129"/>
      <p:italic r:id="rId130"/>
      <p:boldItalic r:id="rId131"/>
    </p:embeddedFont>
    <p:embeddedFont>
      <p:font typeface="Century Gothic" panose="020B0502020202020204" pitchFamily="34" charset="0"/>
      <p:regular r:id="rId132"/>
      <p:bold r:id="rId133"/>
      <p:italic r:id="rId134"/>
      <p:boldItalic r:id="rId135"/>
    </p:embeddedFont>
    <p:embeddedFont>
      <p:font typeface="Cambria Math" panose="02040503050406030204" pitchFamily="18" charset="0"/>
      <p:regular r:id="rId136"/>
    </p:embeddedFont>
    <p:embeddedFont>
      <p:font typeface="Book Antiqua" panose="02040602050305030304" pitchFamily="18" charset="0"/>
      <p:regular r:id="rId137"/>
      <p:bold r:id="rId138"/>
      <p:italic r:id="rId139"/>
      <p:boldItalic r:id="rId140"/>
    </p:embeddedFont>
    <p:embeddedFont>
      <p:font typeface="Euclid Symbol" panose="05050102010706020507" pitchFamily="18" charset="2"/>
      <p:regular r:id="rId141"/>
      <p:bold r:id="rId142"/>
      <p:italic r:id="rId143"/>
      <p:boldItalic r:id="rId144"/>
    </p:embeddedFont>
    <p:embeddedFont>
      <p:font typeface="Baskerville Old Face" panose="02020602080505020303" pitchFamily="18" charset="0"/>
      <p:regular r:id="rId145"/>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 id="507"/>
            <p14:sldId id="510"/>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 id="379"/>
            <p14:sldId id="370"/>
            <p14:sldId id="381"/>
          </p14:sldIdLst>
        </p14:section>
        <p14:section name="Dose Controller" id="{B9996DE7-5058-4F78-9AD5-47639BF00817}">
          <p14:sldIdLst>
            <p14:sldId id="336"/>
            <p14:sldId id="491"/>
            <p14:sldId id="335"/>
            <p14:sldId id="512"/>
            <p14:sldId id="373"/>
            <p14:sldId id="449"/>
            <p14:sldId id="346"/>
            <p14:sldId id="492"/>
            <p14:sldId id="328"/>
            <p14:sldId id="408"/>
            <p14:sldId id="435"/>
            <p14:sldId id="436"/>
            <p14:sldId id="506"/>
            <p14:sldId id="437"/>
            <p14:sldId id="438"/>
            <p14:sldId id="464"/>
            <p14:sldId id="508"/>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50"/>
          </p14:sldIdLst>
        </p14:section>
        <p14:section name="Conclusions" id="{88426F4C-7DCF-4358-B983-92876A5E29CA}">
          <p14:sldIdLst>
            <p14:sldId id="399"/>
            <p14:sldId id="391"/>
            <p14:sldId id="319"/>
          </p14:sldIdLst>
        </p14:section>
        <p14:section name="Extras" id="{A5E7008E-E080-434B-A4F0-86CBC0D99519}">
          <p14:sldIdLst>
            <p14:sldId id="493"/>
            <p14:sldId id="503"/>
            <p14:sldId id="470"/>
            <p14:sldId id="407"/>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A"/>
    <a:srgbClr val="AC0000"/>
    <a:srgbClr val="0066FF"/>
    <a:srgbClr val="0070C0"/>
    <a:srgbClr val="A50021"/>
    <a:srgbClr val="B52D48"/>
    <a:srgbClr val="FF0000"/>
    <a:srgbClr val="01FF01"/>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0613" autoAdjust="0"/>
  </p:normalViewPr>
  <p:slideViewPr>
    <p:cSldViewPr snapToGrid="0">
      <p:cViewPr varScale="1">
        <p:scale>
          <a:sx n="87" d="100"/>
          <a:sy n="87" d="100"/>
        </p:scale>
        <p:origin x="123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5.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5.fntdata"/><Relationship Id="rId149" Type="http://schemas.openxmlformats.org/officeDocument/2006/relationships/tableStyles" Target="tableStyles.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7.fntdata"/><Relationship Id="rId14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7.fntdata"/><Relationship Id="rId135" Type="http://schemas.openxmlformats.org/officeDocument/2006/relationships/font" Target="fonts/font12.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font" Target="fonts/font2.fntdata"/><Relationship Id="rId141" Type="http://schemas.openxmlformats.org/officeDocument/2006/relationships/font" Target="fonts/font18.fntdata"/><Relationship Id="rId14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3.fntdata"/><Relationship Id="rId14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9.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4.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9.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4.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notesMaster" Target="notesMasters/notesMaster1.xml"/><Relationship Id="rId143" Type="http://schemas.openxmlformats.org/officeDocument/2006/relationships/font" Target="fonts/font20.fntdata"/><Relationship Id="rId14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10.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handoutMaster" Target="handoutMasters/handoutMaster1.xml"/><Relationship Id="rId144" Type="http://schemas.openxmlformats.org/officeDocument/2006/relationships/font" Target="fonts/font21.fntdata"/><Relationship Id="rId90"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image" Target="../media/image131.emf"/><Relationship Id="rId1" Type="http://schemas.openxmlformats.org/officeDocument/2006/relationships/image" Target="../media/image130.emf"/><Relationship Id="rId4" Type="http://schemas.openxmlformats.org/officeDocument/2006/relationships/image" Target="../media/image13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image" Target="../media/image17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5622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19</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64966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21</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23</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30</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31</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33</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35</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36</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37</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38</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40</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41</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42</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43</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44</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45</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46</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47</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49</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50</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53</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54</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55</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57</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59</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61</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63</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65</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67</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68</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69</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71</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72</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73</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79</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80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86</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extLst>
      <p:ext uri="{BB962C8B-B14F-4D97-AF65-F5344CB8AC3E}">
        <p14:creationId xmlns:p14="http://schemas.microsoft.com/office/powerpoint/2010/main" val="40874871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90</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92</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33511448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93</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95</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97</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98</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102</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103</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105</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106</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107</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108</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109</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tags" Target="../tags/tag126.xml"/><Relationship Id="rId7" Type="http://schemas.openxmlformats.org/officeDocument/2006/relationships/image" Target="../media/image165.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160.png"/><Relationship Id="rId5" Type="http://schemas.openxmlformats.org/officeDocument/2006/relationships/image" Target="../media/image164.emf"/><Relationship Id="rId4"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2.xml"/><Relationship Id="rId1" Type="http://schemas.openxmlformats.org/officeDocument/2006/relationships/slideLayout" Target="../slideLayouts/slideLayout16.xml"/><Relationship Id="rId4" Type="http://schemas.openxmlformats.org/officeDocument/2006/relationships/image" Target="../media/image168.png"/></Relationships>
</file>

<file path=ppt/slides/_rels/slide10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tags" Target="../tags/tag129.xml"/><Relationship Id="rId7" Type="http://schemas.openxmlformats.org/officeDocument/2006/relationships/image" Target="../media/image169.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notesSlide" Target="../notesSlides/notesSlide73.xml"/><Relationship Id="rId5" Type="http://schemas.openxmlformats.org/officeDocument/2006/relationships/slideLayout" Target="../slideLayouts/slideLayout19.xml"/><Relationship Id="rId10" Type="http://schemas.openxmlformats.org/officeDocument/2006/relationships/image" Target="../media/image57.png"/><Relationship Id="rId4" Type="http://schemas.openxmlformats.org/officeDocument/2006/relationships/tags" Target="../tags/tag130.xml"/><Relationship Id="rId9" Type="http://schemas.openxmlformats.org/officeDocument/2006/relationships/image" Target="../media/image171.png"/></Relationships>
</file>

<file path=ppt/slides/_rels/slide104.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tags" Target="../tags/tag133.xml"/><Relationship Id="rId7" Type="http://schemas.openxmlformats.org/officeDocument/2006/relationships/image" Target="../media/image172.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170.png"/><Relationship Id="rId5" Type="http://schemas.openxmlformats.org/officeDocument/2006/relationships/notesSlide" Target="../notesSlides/notesSlide74.xml"/><Relationship Id="rId4"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8" Type="http://schemas.openxmlformats.org/officeDocument/2006/relationships/image" Target="../media/image175.emf"/><Relationship Id="rId3" Type="http://schemas.openxmlformats.org/officeDocument/2006/relationships/slideLayout" Target="../slideLayouts/slideLayout19.xml"/><Relationship Id="rId7" Type="http://schemas.openxmlformats.org/officeDocument/2006/relationships/oleObject" Target="../embeddings/oleObject14.bin"/><Relationship Id="rId2" Type="http://schemas.openxmlformats.org/officeDocument/2006/relationships/tags" Target="../tags/tag134.xml"/><Relationship Id="rId1" Type="http://schemas.openxmlformats.org/officeDocument/2006/relationships/vmlDrawing" Target="../drawings/vmlDrawing9.vml"/><Relationship Id="rId6" Type="http://schemas.openxmlformats.org/officeDocument/2006/relationships/image" Target="../media/image174.wmf"/><Relationship Id="rId5" Type="http://schemas.openxmlformats.org/officeDocument/2006/relationships/oleObject" Target="../embeddings/oleObject13.bin"/><Relationship Id="rId4" Type="http://schemas.openxmlformats.org/officeDocument/2006/relationships/notesSlide" Target="../notesSlides/notesSlide75.xml"/><Relationship Id="rId9" Type="http://schemas.openxmlformats.org/officeDocument/2006/relationships/image" Target="../media/image17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77.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176.png"/><Relationship Id="rId5" Type="http://schemas.openxmlformats.org/officeDocument/2006/relationships/image" Target="../media/image129.emf"/><Relationship Id="rId4" Type="http://schemas.openxmlformats.org/officeDocument/2006/relationships/notesSlide" Target="../notesSlides/notesSlide7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7.wmf"/><Relationship Id="rId3" Type="http://schemas.openxmlformats.org/officeDocument/2006/relationships/tags" Target="../tags/tag138.xml"/><Relationship Id="rId7" Type="http://schemas.openxmlformats.org/officeDocument/2006/relationships/notesSlide" Target="../notesSlides/notesSlide79.xml"/><Relationship Id="rId12" Type="http://schemas.openxmlformats.org/officeDocument/2006/relationships/oleObject" Target="../embeddings/oleObject15.bin"/><Relationship Id="rId2" Type="http://schemas.openxmlformats.org/officeDocument/2006/relationships/tags" Target="../tags/tag137.xml"/><Relationship Id="rId1" Type="http://schemas.openxmlformats.org/officeDocument/2006/relationships/vmlDrawing" Target="../drawings/vmlDrawing10.vml"/><Relationship Id="rId6" Type="http://schemas.openxmlformats.org/officeDocument/2006/relationships/slideLayout" Target="../slideLayouts/slideLayout19.xml"/><Relationship Id="rId11" Type="http://schemas.openxmlformats.org/officeDocument/2006/relationships/image" Target="../media/image181.png"/><Relationship Id="rId5" Type="http://schemas.openxmlformats.org/officeDocument/2006/relationships/tags" Target="../tags/tag140.xml"/><Relationship Id="rId10" Type="http://schemas.openxmlformats.org/officeDocument/2006/relationships/image" Target="../media/image180.png"/><Relationship Id="rId4" Type="http://schemas.openxmlformats.org/officeDocument/2006/relationships/tags" Target="../tags/tag139.xml"/><Relationship Id="rId9" Type="http://schemas.openxmlformats.org/officeDocument/2006/relationships/image" Target="../media/image17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slideLayout" Target="../slideLayouts/slideLayout16.xml"/><Relationship Id="rId7" Type="http://schemas.openxmlformats.org/officeDocument/2006/relationships/image" Target="../media/image185.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184.wmf"/><Relationship Id="rId5" Type="http://schemas.openxmlformats.org/officeDocument/2006/relationships/image" Target="../media/image183.emf"/><Relationship Id="rId4" Type="http://schemas.openxmlformats.org/officeDocument/2006/relationships/image" Target="../media/image182.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86.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185.png"/><Relationship Id="rId5" Type="http://schemas.openxmlformats.org/officeDocument/2006/relationships/image" Target="../media/image188.emf"/><Relationship Id="rId4" Type="http://schemas.openxmlformats.org/officeDocument/2006/relationships/image" Target="../media/image187.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86.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185.png"/><Relationship Id="rId5" Type="http://schemas.openxmlformats.org/officeDocument/2006/relationships/image" Target="../media/image190.emf"/><Relationship Id="rId4" Type="http://schemas.openxmlformats.org/officeDocument/2006/relationships/image" Target="../media/image189.w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16.xml"/><Relationship Id="rId7" Type="http://schemas.openxmlformats.org/officeDocument/2006/relationships/image" Target="../media/image192.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hyperlink" Target="http://floatvalve.com/" TargetMode="External"/><Relationship Id="rId5" Type="http://schemas.openxmlformats.org/officeDocument/2006/relationships/image" Target="../media/image191.wmf"/><Relationship Id="rId10" Type="http://schemas.openxmlformats.org/officeDocument/2006/relationships/image" Target="../media/image193.png"/><Relationship Id="rId4" Type="http://schemas.openxmlformats.org/officeDocument/2006/relationships/notesSlide" Target="../notesSlides/notesSlide80.xml"/><Relationship Id="rId9" Type="http://schemas.openxmlformats.org/officeDocument/2006/relationships/image" Target="../media/image118.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38.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7.png"/><Relationship Id="rId5" Type="http://schemas.openxmlformats.org/officeDocument/2006/relationships/tags" Target="../tags/tag26.xml"/><Relationship Id="rId10" Type="http://schemas.openxmlformats.org/officeDocument/2006/relationships/hyperlink" Target="https://github.com/AguaClara/CEE4540_Master/blob/master/Summary%20Sheets/Derivation_minor_loss_equation.md" TargetMode="External"/><Relationship Id="rId4" Type="http://schemas.openxmlformats.org/officeDocument/2006/relationships/tags" Target="../tags/tag25.xml"/><Relationship Id="rId9" Type="http://schemas.openxmlformats.org/officeDocument/2006/relationships/hyperlink" Target="https://github.com/AguaClara/CEE4540_Master/blob/master/AguaClara%20Water%20Treatment%20Plant%20Design/Chapter%201_Fluids%20Review/Derivation_minor_loss_equation.md" TargetMode="External"/><Relationship Id="rId14"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tags" Target="../tags/tag31.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34.xml"/><Relationship Id="rId7" Type="http://schemas.openxmlformats.org/officeDocument/2006/relationships/image" Target="../media/image41.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12.xml"/><Relationship Id="rId11" Type="http://schemas.openxmlformats.org/officeDocument/2006/relationships/hyperlink" Target="https://github.com/AguaClara/CEE4540_Master/blob/master/AguaClara%20Water%20Treatment%20Plant%20Design/Chapter%201_Fluids%20Review/Summary_Sheet_Fluid_Review.md#13-head-loss--elevation-difference-trick" TargetMode="External"/><Relationship Id="rId5" Type="http://schemas.openxmlformats.org/officeDocument/2006/relationships/slideLayout" Target="../slideLayouts/slideLayout19.xml"/><Relationship Id="rId10" Type="http://schemas.openxmlformats.org/officeDocument/2006/relationships/image" Target="../media/image44.png"/><Relationship Id="rId4" Type="http://schemas.openxmlformats.org/officeDocument/2006/relationships/tags" Target="../tags/tag35.xml"/><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6.xml"/><Relationship Id="rId26" Type="http://schemas.openxmlformats.org/officeDocument/2006/relationships/slide" Target="slide48.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60.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1.xml"/><Relationship Id="rId22" Type="http://schemas.openxmlformats.org/officeDocument/2006/relationships/slide" Target="slide20.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60.xml"/><Relationship Id="rId3" Type="http://schemas.openxmlformats.org/officeDocument/2006/relationships/notesSlide" Target="../notesSlides/notesSlide13.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36.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6.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60.xml"/><Relationship Id="rId3" Type="http://schemas.openxmlformats.org/officeDocument/2006/relationships/notesSlide" Target="../notesSlides/notesSlide15.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37.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6.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8.gif"/><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47.gif"/><Relationship Id="rId5" Type="http://schemas.openxmlformats.org/officeDocument/2006/relationships/image" Target="../media/image46.gif"/><Relationship Id="rId4" Type="http://schemas.openxmlformats.org/officeDocument/2006/relationships/image" Target="../media/image4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60.xml"/><Relationship Id="rId3" Type="http://schemas.openxmlformats.org/officeDocument/2006/relationships/notesSlide" Target="../notesSlides/notesSlide17.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38.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6.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60.xml"/><Relationship Id="rId3" Type="http://schemas.openxmlformats.org/officeDocument/2006/relationships/notesSlide" Target="../notesSlides/notesSlide3.xml"/><Relationship Id="rId21" Type="http://schemas.openxmlformats.org/officeDocument/2006/relationships/image" Target="../media/image13.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48.xml"/><Relationship Id="rId29" Type="http://schemas.openxmlformats.org/officeDocument/2006/relationships/image" Target="../media/image1.wmf"/><Relationship Id="rId1" Type="http://schemas.openxmlformats.org/officeDocument/2006/relationships/tags" Target="../tags/tag2.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4.png"/><Relationship Id="rId28" Type="http://schemas.openxmlformats.org/officeDocument/2006/relationships/slide" Target="slide66.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29.xml"/><Relationship Id="rId27"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1.xml"/><Relationship Id="rId7" Type="http://schemas.openxmlformats.org/officeDocument/2006/relationships/image" Target="../media/image55.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notesSlide" Target="../notesSlides/notesSlide19.xml"/><Relationship Id="rId5" Type="http://schemas.openxmlformats.org/officeDocument/2006/relationships/slideLayout" Target="../slideLayouts/slideLayout19.xml"/><Relationship Id="rId10" Type="http://schemas.openxmlformats.org/officeDocument/2006/relationships/image" Target="../media/image23.png"/><Relationship Id="rId4" Type="http://schemas.openxmlformats.org/officeDocument/2006/relationships/tags" Target="../tags/tag42.xml"/><Relationship Id="rId9"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AguaClara/CEE4540_Master/blob/master/AguaClara%20Water%20Treatment%20Plant%20Design/Chapter%202_Flow%20Control%20and%20Measurement/Derivation_flow_through_tank_with_a_valve.md" TargetMode="External"/><Relationship Id="rId13" Type="http://schemas.openxmlformats.org/officeDocument/2006/relationships/image" Target="../media/image61.png"/><Relationship Id="rId3" Type="http://schemas.openxmlformats.org/officeDocument/2006/relationships/tags" Target="../tags/tag45.xml"/><Relationship Id="rId7" Type="http://schemas.openxmlformats.org/officeDocument/2006/relationships/notesSlide" Target="../notesSlides/notesSlide21.xml"/><Relationship Id="rId12" Type="http://schemas.openxmlformats.org/officeDocument/2006/relationships/image" Target="../media/image60.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Layout" Target="../slideLayouts/slideLayout16.xml"/><Relationship Id="rId11" Type="http://schemas.openxmlformats.org/officeDocument/2006/relationships/image" Target="../media/image59.png"/><Relationship Id="rId5" Type="http://schemas.openxmlformats.org/officeDocument/2006/relationships/tags" Target="../tags/tag47.xml"/><Relationship Id="rId10" Type="http://schemas.openxmlformats.org/officeDocument/2006/relationships/image" Target="../media/image58.png"/><Relationship Id="rId4" Type="http://schemas.openxmlformats.org/officeDocument/2006/relationships/tags" Target="../tags/tag46.xml"/><Relationship Id="rId9" Type="http://schemas.openxmlformats.org/officeDocument/2006/relationships/image" Target="../media/image53.jpeg"/><Relationship Id="rId14" Type="http://schemas.openxmlformats.org/officeDocument/2006/relationships/image" Target="../media/image62.png"/></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8.png"/><Relationship Id="rId3" Type="http://schemas.openxmlformats.org/officeDocument/2006/relationships/tags" Target="../tags/tag50.xml"/><Relationship Id="rId7" Type="http://schemas.openxmlformats.org/officeDocument/2006/relationships/slideLayout" Target="../slideLayouts/slideLayout16.xml"/><Relationship Id="rId12" Type="http://schemas.openxmlformats.org/officeDocument/2006/relationships/image" Target="../media/image53.jpe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65.png"/><Relationship Id="rId5" Type="http://schemas.openxmlformats.org/officeDocument/2006/relationships/tags" Target="../tags/tag52.xml"/><Relationship Id="rId10" Type="http://schemas.openxmlformats.org/officeDocument/2006/relationships/image" Target="../media/image64.png"/><Relationship Id="rId4" Type="http://schemas.openxmlformats.org/officeDocument/2006/relationships/tags" Target="../tags/tag51.xml"/><Relationship Id="rId9" Type="http://schemas.openxmlformats.org/officeDocument/2006/relationships/image" Target="../media/image63.png"/><Relationship Id="rId14" Type="http://schemas.openxmlformats.org/officeDocument/2006/relationships/image" Target="../media/image59.png"/></Relationships>
</file>

<file path=ppt/slides/_rels/slide35.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image" Target="../media/image58.png"/><Relationship Id="rId3" Type="http://schemas.openxmlformats.org/officeDocument/2006/relationships/tags" Target="../tags/tag55.xml"/><Relationship Id="rId7" Type="http://schemas.openxmlformats.org/officeDocument/2006/relationships/oleObject" Target="../embeddings/oleObject4.bin"/><Relationship Id="rId12" Type="http://schemas.openxmlformats.org/officeDocument/2006/relationships/image" Target="../media/image53.jpeg"/><Relationship Id="rId2" Type="http://schemas.openxmlformats.org/officeDocument/2006/relationships/tags" Target="../tags/tag54.xml"/><Relationship Id="rId1" Type="http://schemas.openxmlformats.org/officeDocument/2006/relationships/vmlDrawing" Target="../drawings/vmlDrawing3.vml"/><Relationship Id="rId6" Type="http://schemas.openxmlformats.org/officeDocument/2006/relationships/notesSlide" Target="../notesSlides/notesSlide22.xml"/><Relationship Id="rId11" Type="http://schemas.openxmlformats.org/officeDocument/2006/relationships/image" Target="../media/image68.png"/><Relationship Id="rId5" Type="http://schemas.openxmlformats.org/officeDocument/2006/relationships/slideLayout" Target="../slideLayouts/slideLayout19.xml"/><Relationship Id="rId10" Type="http://schemas.openxmlformats.org/officeDocument/2006/relationships/image" Target="../media/image67.wmf"/><Relationship Id="rId4" Type="http://schemas.openxmlformats.org/officeDocument/2006/relationships/tags" Target="../tags/tag56.xml"/><Relationship Id="rId9" Type="http://schemas.openxmlformats.org/officeDocument/2006/relationships/oleObject" Target="../embeddings/oleObject5.bin"/><Relationship Id="rId1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57.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hyperlink" Target="https://github.com/AguaClara/CEE4540_Master/blob/master/AguaClara%20Water%20Treatment%20Plant%20Design/Chapter%202_Flow%20Control%20and%20Measurement/Derivation_drain_system_design.md"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9.xml"/><Relationship Id="rId1" Type="http://schemas.openxmlformats.org/officeDocument/2006/relationships/tags" Target="../tags/tag58.xml"/><Relationship Id="rId6" Type="http://schemas.openxmlformats.org/officeDocument/2006/relationships/image" Target="../media/image70.png"/><Relationship Id="rId5" Type="http://schemas.openxmlformats.org/officeDocument/2006/relationships/image" Target="../media/image71.png"/><Relationship Id="rId4" Type="http://schemas.openxmlformats.org/officeDocument/2006/relationships/hyperlink" Target="https://github.com/AguaClara/CEE4540_Master/blob/master/AguaClara%20Water%20Treatment%20Plant%20Design/Chapter%202_Flow%20Control%20and%20Measurement/Derivation_drain_system_design.md" TargetMode="External"/></Relationships>
</file>

<file path=ppt/slides/_rels/slide39.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60.xml"/><Relationship Id="rId3" Type="http://schemas.openxmlformats.org/officeDocument/2006/relationships/notesSlide" Target="../notesSlides/notesSlide26.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59.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6.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72.emf"/><Relationship Id="rId4" Type="http://schemas.openxmlformats.org/officeDocument/2006/relationships/oleObject" Target="../embeddings/oleObject6.bin"/></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9.xml"/><Relationship Id="rId1" Type="http://schemas.openxmlformats.org/officeDocument/2006/relationships/slideLayout" Target="../slideLayouts/slideLayout16.xml"/><Relationship Id="rId5" Type="http://schemas.openxmlformats.org/officeDocument/2006/relationships/image" Target="../media/image75.jpeg"/><Relationship Id="rId4" Type="http://schemas.openxmlformats.org/officeDocument/2006/relationships/image" Target="../media/image74.jpeg"/></Relationships>
</file>

<file path=ppt/slides/_rels/slide4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62.xml"/><Relationship Id="rId7" Type="http://schemas.openxmlformats.org/officeDocument/2006/relationships/image" Target="../media/image77.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76.png"/><Relationship Id="rId5" Type="http://schemas.openxmlformats.org/officeDocument/2006/relationships/notesSlide" Target="../notesSlides/notesSlide30.xml"/><Relationship Id="rId4"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78.png"/><Relationship Id="rId5" Type="http://schemas.openxmlformats.org/officeDocument/2006/relationships/image" Target="../media/image26.png"/><Relationship Id="rId4"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32.xml"/><Relationship Id="rId13" Type="http://schemas.openxmlformats.org/officeDocument/2006/relationships/image" Target="../media/image83.png"/><Relationship Id="rId3" Type="http://schemas.openxmlformats.org/officeDocument/2006/relationships/tags" Target="../tags/tag67.xml"/><Relationship Id="rId7" Type="http://schemas.openxmlformats.org/officeDocument/2006/relationships/slideLayout" Target="../slideLayouts/slideLayout19.xml"/><Relationship Id="rId12" Type="http://schemas.openxmlformats.org/officeDocument/2006/relationships/image" Target="../media/image82.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media/image81.png"/><Relationship Id="rId5" Type="http://schemas.openxmlformats.org/officeDocument/2006/relationships/tags" Target="../tags/tag69.xml"/><Relationship Id="rId10" Type="http://schemas.openxmlformats.org/officeDocument/2006/relationships/image" Target="../media/image80.png"/><Relationship Id="rId4" Type="http://schemas.openxmlformats.org/officeDocument/2006/relationships/tags" Target="../tags/tag68.xml"/><Relationship Id="rId9" Type="http://schemas.openxmlformats.org/officeDocument/2006/relationships/image" Target="../media/image79.png"/><Relationship Id="rId14" Type="http://schemas.openxmlformats.org/officeDocument/2006/relationships/image" Target="../media/image8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73.xml"/><Relationship Id="rId7" Type="http://schemas.openxmlformats.org/officeDocument/2006/relationships/image" Target="../media/image85.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26.png"/><Relationship Id="rId5" Type="http://schemas.openxmlformats.org/officeDocument/2006/relationships/notesSlide" Target="../notesSlides/notesSlide34.xml"/><Relationship Id="rId4"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60.xml"/><Relationship Id="rId3" Type="http://schemas.openxmlformats.org/officeDocument/2006/relationships/notesSlide" Target="../notesSlides/notesSlide35.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74.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6.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89.jpeg"/></Relationships>
</file>

<file path=ppt/slides/_rels/slide51.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60.xml"/><Relationship Id="rId3" Type="http://schemas.openxmlformats.org/officeDocument/2006/relationships/notesSlide" Target="../notesSlides/notesSlide38.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75.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6.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90.wmf"/><Relationship Id="rId2" Type="http://schemas.openxmlformats.org/officeDocument/2006/relationships/slideLayout" Target="../slideLayouts/slideLayout20.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89.jpeg"/><Relationship Id="rId4" Type="http://schemas.openxmlformats.org/officeDocument/2006/relationships/image" Target="../media/image91.wmf"/></Relationships>
</file>

<file path=ppt/slides/_rels/slide54.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slideLayout" Target="../slideLayouts/slideLayout20.xml"/><Relationship Id="rId7" Type="http://schemas.openxmlformats.org/officeDocument/2006/relationships/oleObject" Target="../embeddings/oleObject7.bin"/><Relationship Id="rId2" Type="http://schemas.openxmlformats.org/officeDocument/2006/relationships/tags" Target="../tags/tag76.xml"/><Relationship Id="rId1" Type="http://schemas.openxmlformats.org/officeDocument/2006/relationships/vmlDrawing" Target="../drawings/vmlDrawing6.vml"/><Relationship Id="rId6" Type="http://schemas.openxmlformats.org/officeDocument/2006/relationships/image" Target="../media/image89.jpeg"/><Relationship Id="rId5" Type="http://schemas.openxmlformats.org/officeDocument/2006/relationships/image" Target="../media/image91.wmf"/><Relationship Id="rId4" Type="http://schemas.openxmlformats.org/officeDocument/2006/relationships/notesSlide" Target="../notesSlides/notesSlide40.xml"/><Relationship Id="rId9"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3.xml"/><Relationship Id="rId1" Type="http://schemas.openxmlformats.org/officeDocument/2006/relationships/slideLayout" Target="../slideLayouts/slideLayout19.xml"/><Relationship Id="rId6" Type="http://schemas.openxmlformats.org/officeDocument/2006/relationships/image" Target="../media/image96.wmf"/><Relationship Id="rId5" Type="http://schemas.openxmlformats.org/officeDocument/2006/relationships/image" Target="../media/image89.jpeg"/><Relationship Id="rId4" Type="http://schemas.openxmlformats.org/officeDocument/2006/relationships/image" Target="../media/image53.jpeg"/></Relationships>
</file>

<file path=ppt/slides/_rels/slide5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60.xml"/><Relationship Id="rId3" Type="http://schemas.openxmlformats.org/officeDocument/2006/relationships/notesSlide" Target="../notesSlides/notesSlide46.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77.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6.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tags" Target="../tags/tag80.xml"/><Relationship Id="rId7" Type="http://schemas.openxmlformats.org/officeDocument/2006/relationships/image" Target="../media/image101.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slideLayout" Target="../slideLayouts/slideLayout16.xml"/><Relationship Id="rId9"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9.xml"/><Relationship Id="rId1" Type="http://schemas.openxmlformats.org/officeDocument/2006/relationships/slideLayout" Target="../slideLayouts/slideLayout20.xml"/><Relationship Id="rId5" Type="http://schemas.openxmlformats.org/officeDocument/2006/relationships/image" Target="../media/image98.wmf"/><Relationship Id="rId4" Type="http://schemas.openxmlformats.org/officeDocument/2006/relationships/image" Target="../media/image104.wmf"/></Relationships>
</file>

<file path=ppt/slides/_rels/slide66.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60.xml"/><Relationship Id="rId3" Type="http://schemas.openxmlformats.org/officeDocument/2006/relationships/notesSlide" Target="../notesSlides/notesSlide50.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81.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6.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67.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1.xml"/><Relationship Id="rId1" Type="http://schemas.openxmlformats.org/officeDocument/2006/relationships/slideLayout" Target="../slideLayouts/slideLayout16.xml"/><Relationship Id="rId5" Type="http://schemas.openxmlformats.org/officeDocument/2006/relationships/image" Target="../media/image88.jpeg"/><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2.xml"/><Relationship Id="rId6" Type="http://schemas.openxmlformats.org/officeDocument/2006/relationships/image" Target="../media/image89.jpeg"/><Relationship Id="rId5" Type="http://schemas.openxmlformats.org/officeDocument/2006/relationships/image" Target="../media/image106.wmf"/><Relationship Id="rId4" Type="http://schemas.openxmlformats.org/officeDocument/2006/relationships/image" Target="../media/image98.w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3.xml"/><Relationship Id="rId6" Type="http://schemas.openxmlformats.org/officeDocument/2006/relationships/image" Target="../media/image89.jpeg"/><Relationship Id="rId5" Type="http://schemas.openxmlformats.org/officeDocument/2006/relationships/image" Target="../media/image106.wmf"/><Relationship Id="rId4" Type="http://schemas.openxmlformats.org/officeDocument/2006/relationships/image" Target="../media/image98.w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4.xml"/><Relationship Id="rId6" Type="http://schemas.openxmlformats.org/officeDocument/2006/relationships/image" Target="../media/image89.jpeg"/><Relationship Id="rId5" Type="http://schemas.openxmlformats.org/officeDocument/2006/relationships/image" Target="../media/image106.wmf"/><Relationship Id="rId4" Type="http://schemas.openxmlformats.org/officeDocument/2006/relationships/image" Target="../media/image98.wm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5.xml"/><Relationship Id="rId6" Type="http://schemas.openxmlformats.org/officeDocument/2006/relationships/image" Target="../media/image89.jpeg"/><Relationship Id="rId5" Type="http://schemas.openxmlformats.org/officeDocument/2006/relationships/image" Target="../media/image106.wmf"/><Relationship Id="rId4" Type="http://schemas.openxmlformats.org/officeDocument/2006/relationships/image" Target="../media/image98.w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6.xml"/><Relationship Id="rId6" Type="http://schemas.openxmlformats.org/officeDocument/2006/relationships/image" Target="../media/image89.jpeg"/><Relationship Id="rId5" Type="http://schemas.openxmlformats.org/officeDocument/2006/relationships/image" Target="../media/image106.wmf"/><Relationship Id="rId4" Type="http://schemas.openxmlformats.org/officeDocument/2006/relationships/image" Target="../media/image98.wmf"/></Relationships>
</file>

<file path=ppt/slides/_rels/slide73.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57.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6.wmf"/></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9.JP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0.JPG"/><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8.xml"/><Relationship Id="rId1" Type="http://schemas.openxmlformats.org/officeDocument/2006/relationships/slideLayout" Target="../slideLayouts/slideLayout20.xml"/><Relationship Id="rId4" Type="http://schemas.openxmlformats.org/officeDocument/2006/relationships/image" Target="../media/image111.jpe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3.png"/><Relationship Id="rId2" Type="http://schemas.openxmlformats.org/officeDocument/2006/relationships/tags" Target="../tags/tag4.xml"/><Relationship Id="rId16" Type="http://schemas.openxmlformats.org/officeDocument/2006/relationships/image" Target="../media/image21.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0.png"/><Relationship Id="rId4" Type="http://schemas.openxmlformats.org/officeDocument/2006/relationships/tags" Target="../tags/tag6.xml"/><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59.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8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image" Target="../media/image57.png"/><Relationship Id="rId3" Type="http://schemas.openxmlformats.org/officeDocument/2006/relationships/tags" Target="../tags/tag89.xml"/><Relationship Id="rId7" Type="http://schemas.openxmlformats.org/officeDocument/2006/relationships/notesSlide" Target="../notesSlides/notesSlide60.xml"/><Relationship Id="rId12" Type="http://schemas.openxmlformats.org/officeDocument/2006/relationships/image" Target="../media/image119.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slideLayout" Target="../slideLayouts/slideLayout16.xml"/><Relationship Id="rId11" Type="http://schemas.openxmlformats.org/officeDocument/2006/relationships/image" Target="../media/image118.png"/><Relationship Id="rId5" Type="http://schemas.openxmlformats.org/officeDocument/2006/relationships/tags" Target="../tags/tag91.xml"/><Relationship Id="rId10" Type="http://schemas.openxmlformats.org/officeDocument/2006/relationships/image" Target="../media/image117.png"/><Relationship Id="rId4" Type="http://schemas.openxmlformats.org/officeDocument/2006/relationships/tags" Target="../tags/tag90.xml"/><Relationship Id="rId9" Type="http://schemas.openxmlformats.org/officeDocument/2006/relationships/image" Target="../media/image23.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notesSlide" Target="../notesSlides/notesSlide62.xml"/></Relationships>
</file>

<file path=ppt/slides/_rels/slide88.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slideLayout" Target="../slideLayouts/slideLayout16.xml"/><Relationship Id="rId1" Type="http://schemas.openxmlformats.org/officeDocument/2006/relationships/tags" Target="../tags/tag94.xml"/><Relationship Id="rId6" Type="http://schemas.openxmlformats.org/officeDocument/2006/relationships/image" Target="../media/image122.png"/><Relationship Id="rId5" Type="http://schemas.openxmlformats.org/officeDocument/2006/relationships/image" Target="../media/image89.jpeg"/><Relationship Id="rId4" Type="http://schemas.openxmlformats.org/officeDocument/2006/relationships/image" Target="../media/image106.wmf"/></Relationships>
</file>

<file path=ppt/slides/_rels/slide8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97.xml"/><Relationship Id="rId7" Type="http://schemas.openxmlformats.org/officeDocument/2006/relationships/image" Target="../media/image123.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notesSlide" Target="../notesSlides/notesSlide63.xml"/><Relationship Id="rId5" Type="http://schemas.openxmlformats.org/officeDocument/2006/relationships/slideLayout" Target="../slideLayouts/slideLayout16.xml"/><Relationship Id="rId10" Type="http://schemas.openxmlformats.org/officeDocument/2006/relationships/image" Target="../media/image126.png"/><Relationship Id="rId4" Type="http://schemas.openxmlformats.org/officeDocument/2006/relationships/tags" Target="../tags/tag98.xml"/><Relationship Id="rId9" Type="http://schemas.openxmlformats.org/officeDocument/2006/relationships/image" Target="../media/image125.png"/></Relationships>
</file>

<file path=ppt/slides/_rels/slide9.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24.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slide" Target="slide45.xml"/><Relationship Id="rId18" Type="http://schemas.openxmlformats.org/officeDocument/2006/relationships/image" Target="../media/image128.wmf"/><Relationship Id="rId3" Type="http://schemas.openxmlformats.org/officeDocument/2006/relationships/slide" Target="slide23.xml"/><Relationship Id="rId21" Type="http://schemas.openxmlformats.org/officeDocument/2006/relationships/slide" Target="slide67.xml"/><Relationship Id="rId7" Type="http://schemas.openxmlformats.org/officeDocument/2006/relationships/slide" Target="slide41.xml"/><Relationship Id="rId12" Type="http://schemas.openxmlformats.org/officeDocument/2006/relationships/image" Target="../media/image6.wmf"/><Relationship Id="rId17" Type="http://schemas.openxmlformats.org/officeDocument/2006/relationships/slide" Target="slide103.xml"/><Relationship Id="rId2" Type="http://schemas.openxmlformats.org/officeDocument/2006/relationships/notesSlide" Target="../notesSlides/notesSlide65.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40.xml"/><Relationship Id="rId24" Type="http://schemas.openxmlformats.org/officeDocument/2006/relationships/image" Target="../media/image129.emf"/><Relationship Id="rId5" Type="http://schemas.openxmlformats.org/officeDocument/2006/relationships/slide" Target="slide43.xml"/><Relationship Id="rId15" Type="http://schemas.openxmlformats.org/officeDocument/2006/relationships/slide" Target="slide55.xml"/><Relationship Id="rId23" Type="http://schemas.openxmlformats.org/officeDocument/2006/relationships/slide" Target="slide106.xml"/><Relationship Id="rId10" Type="http://schemas.openxmlformats.org/officeDocument/2006/relationships/image" Target="../media/image5.wmf"/><Relationship Id="rId19" Type="http://schemas.openxmlformats.org/officeDocument/2006/relationships/slide" Target="slide61.xml"/><Relationship Id="rId4" Type="http://schemas.openxmlformats.org/officeDocument/2006/relationships/image" Target="../media/image3.jpeg"/><Relationship Id="rId9" Type="http://schemas.openxmlformats.org/officeDocument/2006/relationships/slide" Target="slide44.xml"/><Relationship Id="rId14" Type="http://schemas.openxmlformats.org/officeDocument/2006/relationships/image" Target="../media/image7.wmf"/><Relationship Id="rId22" Type="http://schemas.openxmlformats.org/officeDocument/2006/relationships/image" Target="../media/image1.wmf"/></Relationships>
</file>

<file path=ppt/slides/_rels/slide92.xml.rels><?xml version="1.0" encoding="UTF-8" standalone="yes"?>
<Relationships xmlns="http://schemas.openxmlformats.org/package/2006/relationships"><Relationship Id="rId8" Type="http://schemas.openxmlformats.org/officeDocument/2006/relationships/notesSlide" Target="../notesSlides/notesSlide66.xml"/><Relationship Id="rId13" Type="http://schemas.openxmlformats.org/officeDocument/2006/relationships/oleObject" Target="../embeddings/oleObject9.bin"/><Relationship Id="rId18" Type="http://schemas.openxmlformats.org/officeDocument/2006/relationships/image" Target="../media/image133.emf"/><Relationship Id="rId3" Type="http://schemas.openxmlformats.org/officeDocument/2006/relationships/tags" Target="../tags/tag100.xml"/><Relationship Id="rId21" Type="http://schemas.openxmlformats.org/officeDocument/2006/relationships/image" Target="../media/image137.png"/><Relationship Id="rId7" Type="http://schemas.openxmlformats.org/officeDocument/2006/relationships/slideLayout" Target="../slideLayouts/slideLayout19.xml"/><Relationship Id="rId12" Type="http://schemas.openxmlformats.org/officeDocument/2006/relationships/image" Target="../media/image130.emf"/><Relationship Id="rId17" Type="http://schemas.openxmlformats.org/officeDocument/2006/relationships/oleObject" Target="../embeddings/oleObject11.bin"/><Relationship Id="rId2" Type="http://schemas.openxmlformats.org/officeDocument/2006/relationships/tags" Target="../tags/tag99.xml"/><Relationship Id="rId16" Type="http://schemas.openxmlformats.org/officeDocument/2006/relationships/image" Target="../media/image132.emf"/><Relationship Id="rId20" Type="http://schemas.openxmlformats.org/officeDocument/2006/relationships/image" Target="../media/image136.png"/><Relationship Id="rId1" Type="http://schemas.openxmlformats.org/officeDocument/2006/relationships/vmlDrawing" Target="../drawings/vmlDrawing7.vml"/><Relationship Id="rId6" Type="http://schemas.openxmlformats.org/officeDocument/2006/relationships/tags" Target="../tags/tag103.xml"/><Relationship Id="rId11" Type="http://schemas.openxmlformats.org/officeDocument/2006/relationships/oleObject" Target="../embeddings/oleObject8.bin"/><Relationship Id="rId5" Type="http://schemas.openxmlformats.org/officeDocument/2006/relationships/tags" Target="../tags/tag102.xml"/><Relationship Id="rId15" Type="http://schemas.openxmlformats.org/officeDocument/2006/relationships/oleObject" Target="../embeddings/oleObject10.bin"/><Relationship Id="rId10" Type="http://schemas.openxmlformats.org/officeDocument/2006/relationships/image" Target="../media/image135.png"/><Relationship Id="rId19" Type="http://schemas.openxmlformats.org/officeDocument/2006/relationships/image" Target="../media/image35.png"/><Relationship Id="rId4" Type="http://schemas.openxmlformats.org/officeDocument/2006/relationships/tags" Target="../tags/tag101.xml"/><Relationship Id="rId9" Type="http://schemas.openxmlformats.org/officeDocument/2006/relationships/image" Target="../media/image134.png"/><Relationship Id="rId14" Type="http://schemas.openxmlformats.org/officeDocument/2006/relationships/image" Target="../media/image131.emf"/></Relationships>
</file>

<file path=ppt/slides/_rels/slide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06.xml"/><Relationship Id="rId7" Type="http://schemas.openxmlformats.org/officeDocument/2006/relationships/image" Target="../media/image140.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139.wmf"/><Relationship Id="rId11" Type="http://schemas.openxmlformats.org/officeDocument/2006/relationships/image" Target="../media/image142.png"/><Relationship Id="rId5" Type="http://schemas.openxmlformats.org/officeDocument/2006/relationships/slideLayout" Target="../slideLayouts/slideLayout19.xml"/><Relationship Id="rId10" Type="http://schemas.openxmlformats.org/officeDocument/2006/relationships/image" Target="../media/image141.png"/><Relationship Id="rId4" Type="http://schemas.openxmlformats.org/officeDocument/2006/relationships/tags" Target="../tags/tag107.xml"/><Relationship Id="rId9" Type="http://schemas.openxmlformats.org/officeDocument/2006/relationships/image" Target="../media/image13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46.png"/><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image" Target="../media/image145.png"/><Relationship Id="rId2" Type="http://schemas.openxmlformats.org/officeDocument/2006/relationships/tags" Target="../tags/tag108.xml"/><Relationship Id="rId16" Type="http://schemas.openxmlformats.org/officeDocument/2006/relationships/image" Target="../media/image149.png"/><Relationship Id="rId1" Type="http://schemas.openxmlformats.org/officeDocument/2006/relationships/vmlDrawing" Target="../drawings/vmlDrawing8.vml"/><Relationship Id="rId6" Type="http://schemas.openxmlformats.org/officeDocument/2006/relationships/tags" Target="../tags/tag112.xml"/><Relationship Id="rId11" Type="http://schemas.openxmlformats.org/officeDocument/2006/relationships/image" Target="../media/image144.png"/><Relationship Id="rId5" Type="http://schemas.openxmlformats.org/officeDocument/2006/relationships/tags" Target="../tags/tag111.xml"/><Relationship Id="rId15" Type="http://schemas.openxmlformats.org/officeDocument/2006/relationships/image" Target="../media/image148.png"/><Relationship Id="rId10" Type="http://schemas.openxmlformats.org/officeDocument/2006/relationships/image" Target="../media/image143.wmf"/><Relationship Id="rId4" Type="http://schemas.openxmlformats.org/officeDocument/2006/relationships/tags" Target="../tags/tag110.xml"/><Relationship Id="rId9" Type="http://schemas.openxmlformats.org/officeDocument/2006/relationships/oleObject" Target="../embeddings/oleObject12.bin"/><Relationship Id="rId14" Type="http://schemas.openxmlformats.org/officeDocument/2006/relationships/image" Target="../media/image147.png"/></Relationships>
</file>

<file path=ppt/slides/_rels/slide97.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tags" Target="../tags/tag116.xml"/><Relationship Id="rId7" Type="http://schemas.openxmlformats.org/officeDocument/2006/relationships/notesSlide" Target="../notesSlides/notesSlide69.xml"/><Relationship Id="rId12" Type="http://schemas.openxmlformats.org/officeDocument/2006/relationships/image" Target="../media/image154.png"/><Relationship Id="rId2" Type="http://schemas.openxmlformats.org/officeDocument/2006/relationships/tags" Target="../tags/tag115.xml"/><Relationship Id="rId16" Type="http://schemas.openxmlformats.org/officeDocument/2006/relationships/image" Target="../media/image158.png"/><Relationship Id="rId1" Type="http://schemas.openxmlformats.org/officeDocument/2006/relationships/tags" Target="../tags/tag114.xml"/><Relationship Id="rId6" Type="http://schemas.openxmlformats.org/officeDocument/2006/relationships/slideLayout" Target="../slideLayouts/slideLayout16.xml"/><Relationship Id="rId11" Type="http://schemas.openxmlformats.org/officeDocument/2006/relationships/image" Target="../media/image153.jpeg"/><Relationship Id="rId5" Type="http://schemas.openxmlformats.org/officeDocument/2006/relationships/tags" Target="../tags/tag118.xml"/><Relationship Id="rId15" Type="http://schemas.openxmlformats.org/officeDocument/2006/relationships/image" Target="../media/image157.png"/><Relationship Id="rId10" Type="http://schemas.openxmlformats.org/officeDocument/2006/relationships/image" Target="../media/image152.jpeg"/><Relationship Id="rId4" Type="http://schemas.openxmlformats.org/officeDocument/2006/relationships/tags" Target="../tags/tag117.xml"/><Relationship Id="rId9" Type="http://schemas.openxmlformats.org/officeDocument/2006/relationships/image" Target="../media/image151.png"/><Relationship Id="rId14" Type="http://schemas.openxmlformats.org/officeDocument/2006/relationships/image" Target="../media/image156.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9.xml"/><Relationship Id="rId1" Type="http://schemas.openxmlformats.org/officeDocument/2006/relationships/tags" Target="../tags/tag119.xml"/><Relationship Id="rId4" Type="http://schemas.openxmlformats.org/officeDocument/2006/relationships/image" Target="../media/image159.png"/></Relationships>
</file>

<file path=ppt/slides/_rels/slide99.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tags" Target="../tags/tag122.xml"/><Relationship Id="rId7" Type="http://schemas.openxmlformats.org/officeDocument/2006/relationships/image" Target="../media/image161.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160.png"/><Relationship Id="rId5" Type="http://schemas.openxmlformats.org/officeDocument/2006/relationships/slideLayout" Target="../slideLayouts/slideLayout19.xml"/><Relationship Id="rId4" Type="http://schemas.openxmlformats.org/officeDocument/2006/relationships/tags" Target="../tags/tag123.xml"/><Relationship Id="rId9" Type="http://schemas.openxmlformats.org/officeDocument/2006/relationships/image" Target="../media/image1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290"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291"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916"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a:t>
            </a:r>
            <a:r>
              <a:rPr lang="en-US" dirty="0">
                <a:hlinkClick r:id="rId9"/>
              </a:rPr>
              <a:t>Minor Loss</a:t>
            </a:r>
            <a:r>
              <a:rPr lang="en-US" dirty="0">
                <a:hlinkClick r:id="rId10"/>
              </a:rPr>
              <a:t>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603066"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601112" y="5040369"/>
            <a:ext cx="2530743"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17335"/>
            <a:ext cx="6222739" cy="730631"/>
            <a:chOff x="1538844" y="4822901"/>
            <a:chExt cx="6121942" cy="678361"/>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22901"/>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82663" y="3734637"/>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869227" y="3707956"/>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36AA3E-BEA6-4394-AE8D-938EE53ED943}"/>
              </a:ext>
            </a:extLst>
          </p:cNvPr>
          <p:cNvGrpSpPr/>
          <p:nvPr/>
        </p:nvGrpSpPr>
        <p:grpSpPr>
          <a:xfrm>
            <a:off x="870439" y="927209"/>
            <a:ext cx="7192108" cy="5176701"/>
            <a:chOff x="1828800" y="0"/>
            <a:chExt cx="9133514" cy="6574077"/>
          </a:xfrm>
        </p:grpSpPr>
        <p:grpSp>
          <p:nvGrpSpPr>
            <p:cNvPr id="9" name="Group 8">
              <a:extLst>
                <a:ext uri="{FF2B5EF4-FFF2-40B4-BE49-F238E27FC236}">
                  <a16:creationId xmlns:a16="http://schemas.microsoft.com/office/drawing/2014/main" id="{03956A02-CDEC-4EFA-AAD0-DCF4EF6E426A}"/>
                </a:ext>
              </a:extLst>
            </p:cNvPr>
            <p:cNvGrpSpPr/>
            <p:nvPr/>
          </p:nvGrpSpPr>
          <p:grpSpPr>
            <a:xfrm>
              <a:off x="8484226" y="3142894"/>
              <a:ext cx="2180909" cy="3036836"/>
              <a:chOff x="5903911" y="3416708"/>
              <a:chExt cx="2257109" cy="3121252"/>
            </a:xfrm>
          </p:grpSpPr>
          <p:sp>
            <p:nvSpPr>
              <p:cNvPr id="39" name="Rectangle 38">
                <a:extLst>
                  <a:ext uri="{FF2B5EF4-FFF2-40B4-BE49-F238E27FC236}">
                    <a16:creationId xmlns:a16="http://schemas.microsoft.com/office/drawing/2014/main" id="{80CC72F2-23CA-46D5-BA98-D72BC421359F}"/>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2A10CE0-B349-4678-91D1-92CCA4C8A9F7}"/>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E600152-5478-4C80-B18A-8475F2ADE105}"/>
                </a:ext>
              </a:extLst>
            </p:cNvPr>
            <p:cNvGrpSpPr/>
            <p:nvPr/>
          </p:nvGrpSpPr>
          <p:grpSpPr>
            <a:xfrm rot="5400000">
              <a:off x="5100572" y="-77129"/>
              <a:ext cx="2240080" cy="4527231"/>
              <a:chOff x="5903911" y="3416708"/>
              <a:chExt cx="2257109" cy="3121252"/>
            </a:xfrm>
          </p:grpSpPr>
          <p:sp>
            <p:nvSpPr>
              <p:cNvPr id="37" name="Rectangle 36">
                <a:extLst>
                  <a:ext uri="{FF2B5EF4-FFF2-40B4-BE49-F238E27FC236}">
                    <a16:creationId xmlns:a16="http://schemas.microsoft.com/office/drawing/2014/main" id="{4271AC97-4CE3-4A0D-A598-396EA7C6AB5F}"/>
                  </a:ext>
                </a:extLst>
              </p:cNvPr>
              <p:cNvSpPr/>
              <p:nvPr/>
            </p:nvSpPr>
            <p:spPr>
              <a:xfrm>
                <a:off x="5919150" y="3416708"/>
                <a:ext cx="2180909" cy="3029812"/>
              </a:xfrm>
              <a:prstGeom prst="rect">
                <a:avLst/>
              </a:prstGeom>
              <a:solidFill>
                <a:srgbClr val="0563C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43CE66-BC92-4B19-BC43-FAE34D5A331B}"/>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8C65C3-0C4B-43FB-917E-1CD2D3B2AC9F}"/>
                </a:ext>
              </a:extLst>
            </p:cNvPr>
            <p:cNvGrpSpPr/>
            <p:nvPr/>
          </p:nvGrpSpPr>
          <p:grpSpPr>
            <a:xfrm>
              <a:off x="6260775" y="1080994"/>
              <a:ext cx="4343400" cy="4276165"/>
              <a:chOff x="3092096" y="1290900"/>
              <a:chExt cx="5007964" cy="5141864"/>
            </a:xfrm>
          </p:grpSpPr>
          <p:sp>
            <p:nvSpPr>
              <p:cNvPr id="35" name="Freeform: Shape 34">
                <a:extLst>
                  <a:ext uri="{FF2B5EF4-FFF2-40B4-BE49-F238E27FC236}">
                    <a16:creationId xmlns:a16="http://schemas.microsoft.com/office/drawing/2014/main" id="{7C5943E6-3B9C-415D-AE54-A92D77D052D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c 35">
                <a:extLst>
                  <a:ext uri="{FF2B5EF4-FFF2-40B4-BE49-F238E27FC236}">
                    <a16:creationId xmlns:a16="http://schemas.microsoft.com/office/drawing/2014/main" id="{8CB9C313-9459-4E29-B726-24E9D147B403}"/>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5008D1C6-6F86-40B6-BAE2-36812FB69CA2}"/>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3D1D9E-0AFB-4BF1-859A-5E3E7774825C}"/>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1A71F62-8E82-44A1-B4F7-9AD1779D0AF9}"/>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Arc 17">
              <a:extLst>
                <a:ext uri="{FF2B5EF4-FFF2-40B4-BE49-F238E27FC236}">
                  <a16:creationId xmlns:a16="http://schemas.microsoft.com/office/drawing/2014/main" id="{F77DD234-0E20-4E61-B60D-FDC836B68907}"/>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a:extLst>
                <a:ext uri="{FF2B5EF4-FFF2-40B4-BE49-F238E27FC236}">
                  <a16:creationId xmlns:a16="http://schemas.microsoft.com/office/drawing/2014/main" id="{F320FFA7-C2E3-4F2C-A669-F8C55DCAFD22}"/>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0" name="Arc 19">
              <a:extLst>
                <a:ext uri="{FF2B5EF4-FFF2-40B4-BE49-F238E27FC236}">
                  <a16:creationId xmlns:a16="http://schemas.microsoft.com/office/drawing/2014/main" id="{2A79DB91-E295-4353-BF8B-341FEB96A8E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83607728-B2EA-4B44-A4CC-BA34DC666AA2}"/>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a:extLst>
                <a:ext uri="{FF2B5EF4-FFF2-40B4-BE49-F238E27FC236}">
                  <a16:creationId xmlns:a16="http://schemas.microsoft.com/office/drawing/2014/main" id="{B7875EAB-8DCF-430A-88D1-F61A16E56141}"/>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3" name="Freeform 32">
              <a:extLst>
                <a:ext uri="{FF2B5EF4-FFF2-40B4-BE49-F238E27FC236}">
                  <a16:creationId xmlns:a16="http://schemas.microsoft.com/office/drawing/2014/main" id="{A60840EC-3F51-416E-B74C-5161AC1103A9}"/>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no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24" name="Isosceles Triangle 23">
              <a:extLst>
                <a:ext uri="{FF2B5EF4-FFF2-40B4-BE49-F238E27FC236}">
                  <a16:creationId xmlns:a16="http://schemas.microsoft.com/office/drawing/2014/main" id="{AF1BF416-617B-45C0-A92D-A2D9E9AEB383}"/>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0918CFC-4A2A-49AD-B19D-BCD38FB76436}"/>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51E527A-8E52-441B-BEEA-43C4ECD5B279}"/>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430F1F-6988-419B-B337-2A6C25EAA7D4}"/>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30B92-ACE6-4C6C-83BA-26FDD510096E}"/>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521516-E67B-4C8D-945E-F2BAC1879C3D}"/>
                </a:ext>
              </a:extLst>
            </p:cNvPr>
            <p:cNvSpPr txBox="1"/>
            <p:nvPr/>
          </p:nvSpPr>
          <p:spPr>
            <a:xfrm>
              <a:off x="7055137" y="363990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B</a:t>
              </a:r>
            </a:p>
          </p:txBody>
        </p:sp>
        <p:sp>
          <p:nvSpPr>
            <p:cNvPr id="30" name="TextBox 29">
              <a:extLst>
                <a:ext uri="{FF2B5EF4-FFF2-40B4-BE49-F238E27FC236}">
                  <a16:creationId xmlns:a16="http://schemas.microsoft.com/office/drawing/2014/main" id="{E8FDDB2C-EA33-4850-B5F3-69541DF8BA98}"/>
                </a:ext>
              </a:extLst>
            </p:cNvPr>
            <p:cNvSpPr txBox="1"/>
            <p:nvPr/>
          </p:nvSpPr>
          <p:spPr>
            <a:xfrm>
              <a:off x="7768865" y="4233389"/>
              <a:ext cx="41549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31" name="TextBox 30">
              <a:extLst>
                <a:ext uri="{FF2B5EF4-FFF2-40B4-BE49-F238E27FC236}">
                  <a16:creationId xmlns:a16="http://schemas.microsoft.com/office/drawing/2014/main" id="{48B106D8-4DC7-4046-9D9A-C220E4F44828}"/>
                </a:ext>
              </a:extLst>
            </p:cNvPr>
            <p:cNvSpPr txBox="1"/>
            <p:nvPr/>
          </p:nvSpPr>
          <p:spPr>
            <a:xfrm>
              <a:off x="4451064" y="360942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C</a:t>
              </a:r>
            </a:p>
          </p:txBody>
        </p:sp>
        <p:cxnSp>
          <p:nvCxnSpPr>
            <p:cNvPr id="32" name="Straight Connector 31">
              <a:extLst>
                <a:ext uri="{FF2B5EF4-FFF2-40B4-BE49-F238E27FC236}">
                  <a16:creationId xmlns:a16="http://schemas.microsoft.com/office/drawing/2014/main" id="{B84F05C7-CDA1-46A3-9074-80DDCBCF5BB6}"/>
                </a:ext>
              </a:extLst>
            </p:cNvPr>
            <p:cNvCxnSpPr>
              <a:cxnSpLocks/>
            </p:cNvCxnSpPr>
            <p:nvPr/>
          </p:nvCxnSpPr>
          <p:spPr>
            <a:xfrm>
              <a:off x="46377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990347-BCDD-4052-8BFE-6FD6EB730263}"/>
                </a:ext>
              </a:extLst>
            </p:cNvPr>
            <p:cNvCxnSpPr>
              <a:cxnSpLocks/>
            </p:cNvCxnSpPr>
            <p:nvPr/>
          </p:nvCxnSpPr>
          <p:spPr>
            <a:xfrm>
              <a:off x="72285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0B7363-8153-4B23-84F1-64761445164E}"/>
                </a:ext>
              </a:extLst>
            </p:cNvPr>
            <p:cNvCxnSpPr>
              <a:cxnSpLocks/>
            </p:cNvCxnSpPr>
            <p:nvPr/>
          </p:nvCxnSpPr>
          <p:spPr>
            <a:xfrm rot="5400000">
              <a:off x="9537868" y="3090048"/>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sp>
        <p:nvSpPr>
          <p:cNvPr id="3" name="TextBox 2">
            <a:extLst>
              <a:ext uri="{FF2B5EF4-FFF2-40B4-BE49-F238E27FC236}">
                <a16:creationId xmlns:a16="http://schemas.microsoft.com/office/drawing/2014/main" id="{34013C77-0BA0-4124-94B0-A1885950AC8A}"/>
              </a:ext>
            </a:extLst>
          </p:cNvPr>
          <p:cNvSpPr txBox="1"/>
          <p:nvPr/>
        </p:nvSpPr>
        <p:spPr>
          <a:xfrm>
            <a:off x="97934" y="4865619"/>
            <a:ext cx="9046066" cy="2246769"/>
          </a:xfrm>
          <a:prstGeom prst="rect">
            <a:avLst/>
          </a:prstGeom>
          <a:noFill/>
        </p:spPr>
        <p:txBody>
          <a:bodyPr wrap="none" rtlCol="0">
            <a:spAutoFit/>
          </a:bodyPr>
          <a:lstStyle/>
          <a:p>
            <a:r>
              <a:rPr lang="en-US" sz="3500" dirty="0"/>
              <a:t>This trick is used extensively in this class, </a:t>
            </a:r>
          </a:p>
          <a:p>
            <a:r>
              <a:rPr lang="en-US" sz="3500" dirty="0"/>
              <a:t>understanding it will make it easier to understand</a:t>
            </a:r>
          </a:p>
          <a:p>
            <a:r>
              <a:rPr lang="en-US" sz="3500" dirty="0"/>
              <a:t>future course concepts!</a:t>
            </a:r>
          </a:p>
          <a:p>
            <a:endParaRPr lang="en-US" sz="3500" dirty="0"/>
          </a:p>
        </p:txBody>
      </p:sp>
    </p:spTree>
    <p:extLst>
      <p:ext uri="{BB962C8B-B14F-4D97-AF65-F5344CB8AC3E}">
        <p14:creationId xmlns:p14="http://schemas.microsoft.com/office/powerpoint/2010/main" val="15372998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pic>
        <p:nvPicPr>
          <p:cNvPr id="39" name="Picture 38">
            <a:extLst>
              <a:ext uri="{FF2B5EF4-FFF2-40B4-BE49-F238E27FC236}">
                <a16:creationId xmlns:a16="http://schemas.microsoft.com/office/drawing/2014/main" id="{F29E0EE5-07DA-46E4-A08A-812BA088E0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3667" y="4372976"/>
            <a:ext cx="6219990" cy="638234"/>
          </a:xfrm>
          <a:prstGeom prst="rect">
            <a:avLst/>
          </a:prstGeom>
        </p:spPr>
      </p:pic>
      <p:sp>
        <p:nvSpPr>
          <p:cNvPr id="28" name="Line 51">
            <a:extLst>
              <a:ext uri="{FF2B5EF4-FFF2-40B4-BE49-F238E27FC236}">
                <a16:creationId xmlns:a16="http://schemas.microsoft.com/office/drawing/2014/main" id="{BBE3C803-5F0C-49B8-A697-2B77778CB623}"/>
              </a:ext>
            </a:extLst>
          </p:cNvPr>
          <p:cNvSpPr>
            <a:spLocks noChangeShapeType="1"/>
          </p:cNvSpPr>
          <p:nvPr/>
        </p:nvSpPr>
        <p:spPr bwMode="auto">
          <a:xfrm flipH="1">
            <a:off x="581025" y="443636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29" name="Line 52">
            <a:extLst>
              <a:ext uri="{FF2B5EF4-FFF2-40B4-BE49-F238E27FC236}">
                <a16:creationId xmlns:a16="http://schemas.microsoft.com/office/drawing/2014/main" id="{6CC7C21E-122B-4AAE-8AAB-2B63875D3FD9}"/>
              </a:ext>
            </a:extLst>
          </p:cNvPr>
          <p:cNvSpPr>
            <a:spLocks noChangeShapeType="1"/>
          </p:cNvSpPr>
          <p:nvPr/>
        </p:nvSpPr>
        <p:spPr bwMode="auto">
          <a:xfrm flipH="1">
            <a:off x="3336205" y="4442335"/>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0" name="Line 53">
            <a:extLst>
              <a:ext uri="{FF2B5EF4-FFF2-40B4-BE49-F238E27FC236}">
                <a16:creationId xmlns:a16="http://schemas.microsoft.com/office/drawing/2014/main" id="{EB5899BC-99E8-4BFB-86EC-F679E9DFEA77}"/>
              </a:ext>
            </a:extLst>
          </p:cNvPr>
          <p:cNvSpPr>
            <a:spLocks noChangeShapeType="1"/>
          </p:cNvSpPr>
          <p:nvPr/>
        </p:nvSpPr>
        <p:spPr bwMode="auto">
          <a:xfrm flipH="1">
            <a:off x="1883460" y="4431824"/>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2" name="Line 55">
            <a:extLst>
              <a:ext uri="{FF2B5EF4-FFF2-40B4-BE49-F238E27FC236}">
                <a16:creationId xmlns:a16="http://schemas.microsoft.com/office/drawing/2014/main" id="{813B4C30-2E00-419B-BD13-F4831BC36CC6}"/>
              </a:ext>
            </a:extLst>
          </p:cNvPr>
          <p:cNvSpPr>
            <a:spLocks noChangeShapeType="1"/>
          </p:cNvSpPr>
          <p:nvPr/>
        </p:nvSpPr>
        <p:spPr bwMode="auto">
          <a:xfrm flipH="1">
            <a:off x="2527565" y="4417536"/>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 name="Line 56">
            <a:extLst>
              <a:ext uri="{FF2B5EF4-FFF2-40B4-BE49-F238E27FC236}">
                <a16:creationId xmlns:a16="http://schemas.microsoft.com/office/drawing/2014/main" id="{A4E6AD8E-FFD7-404C-8477-B1411049183E}"/>
              </a:ext>
            </a:extLst>
          </p:cNvPr>
          <p:cNvSpPr>
            <a:spLocks noChangeShapeType="1"/>
          </p:cNvSpPr>
          <p:nvPr/>
        </p:nvSpPr>
        <p:spPr bwMode="auto">
          <a:xfrm flipH="1">
            <a:off x="5695814" y="444074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6218A5AD-ECDE-4333-B371-32F02CA58E09}"/>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058268" y="5335502"/>
            <a:ext cx="1844670" cy="635051"/>
          </a:xfrm>
          <a:prstGeom prst="rect">
            <a:avLst/>
          </a:prstGeom>
        </p:spPr>
      </p:pic>
      <p:pic>
        <p:nvPicPr>
          <p:cNvPr id="7" name="Picture 6">
            <a:extLst>
              <a:ext uri="{FF2B5EF4-FFF2-40B4-BE49-F238E27FC236}">
                <a16:creationId xmlns:a16="http://schemas.microsoft.com/office/drawing/2014/main" id="{178A01A0-1740-460A-BC51-6F7941ADD2C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58267" y="6199253"/>
            <a:ext cx="1881101" cy="439025"/>
          </a:xfrm>
          <a:prstGeom prst="rect">
            <a:avLst/>
          </a:prstGeom>
        </p:spPr>
      </p:pic>
      <p:grpSp>
        <p:nvGrpSpPr>
          <p:cNvPr id="41" name="Group 40">
            <a:extLst>
              <a:ext uri="{FF2B5EF4-FFF2-40B4-BE49-F238E27FC236}">
                <a16:creationId xmlns:a16="http://schemas.microsoft.com/office/drawing/2014/main" id="{96E4F047-9C21-44FA-B48B-6B1624ED7469}"/>
              </a:ext>
            </a:extLst>
          </p:cNvPr>
          <p:cNvGrpSpPr/>
          <p:nvPr/>
        </p:nvGrpSpPr>
        <p:grpSpPr>
          <a:xfrm>
            <a:off x="3710354" y="5157992"/>
            <a:ext cx="4019652" cy="1323439"/>
            <a:chOff x="3710354" y="5157992"/>
            <a:chExt cx="4019652" cy="1323439"/>
          </a:xfrm>
        </p:grpSpPr>
        <p:grpSp>
          <p:nvGrpSpPr>
            <p:cNvPr id="40" name="Group 39">
              <a:extLst>
                <a:ext uri="{FF2B5EF4-FFF2-40B4-BE49-F238E27FC236}">
                  <a16:creationId xmlns:a16="http://schemas.microsoft.com/office/drawing/2014/main" id="{65F4125E-A574-4192-930A-2EE126230109}"/>
                </a:ext>
              </a:extLst>
            </p:cNvPr>
            <p:cNvGrpSpPr/>
            <p:nvPr/>
          </p:nvGrpSpPr>
          <p:grpSpPr>
            <a:xfrm>
              <a:off x="3710354" y="5205622"/>
              <a:ext cx="1032111" cy="834691"/>
              <a:chOff x="3710354" y="5205622"/>
              <a:chExt cx="1032111" cy="834691"/>
            </a:xfrm>
          </p:grpSpPr>
          <p:sp>
            <p:nvSpPr>
              <p:cNvPr id="35" name="Oval 34">
                <a:extLst>
                  <a:ext uri="{FF2B5EF4-FFF2-40B4-BE49-F238E27FC236}">
                    <a16:creationId xmlns:a16="http://schemas.microsoft.com/office/drawing/2014/main" id="{8E9030B6-F47E-493C-9C43-C86BCB94F3F1}"/>
                  </a:ext>
                </a:extLst>
              </p:cNvPr>
              <p:cNvSpPr/>
              <p:nvPr/>
            </p:nvSpPr>
            <p:spPr>
              <a:xfrm>
                <a:off x="3710354" y="5205622"/>
                <a:ext cx="668521" cy="834691"/>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050E393-8FC6-4FAB-875E-224E3A102F92}"/>
                  </a:ext>
                </a:extLst>
              </p:cNvPr>
              <p:cNvSpPr/>
              <p:nvPr/>
            </p:nvSpPr>
            <p:spPr>
              <a:xfrm>
                <a:off x="4264269" y="5343719"/>
                <a:ext cx="478196" cy="383301"/>
              </a:xfrm>
              <a:prstGeom prst="arc">
                <a:avLst>
                  <a:gd name="adj1" fmla="val 12840800"/>
                  <a:gd name="adj2" fmla="val 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545993D2-C0EA-4D6A-B8F6-C6CD451CF1CF}"/>
                </a:ext>
              </a:extLst>
            </p:cNvPr>
            <p:cNvSpPr txBox="1"/>
            <p:nvPr/>
          </p:nvSpPr>
          <p:spPr>
            <a:xfrm>
              <a:off x="5186566" y="5157992"/>
              <a:ext cx="2543440" cy="1323439"/>
            </a:xfrm>
            <a:prstGeom prst="rect">
              <a:avLst/>
            </a:prstGeom>
            <a:noFill/>
          </p:spPr>
          <p:txBody>
            <a:bodyPr wrap="square" rtlCol="0">
              <a:spAutoFit/>
            </a:bodyPr>
            <a:lstStyle/>
            <a:p>
              <a:r>
                <a:rPr lang="en-US" sz="2000" dirty="0"/>
                <a:t>The kinetic energy term gets incorporated in head loss as a minor loss with a </a:t>
              </a:r>
              <a:r>
                <a:rPr lang="en-US" sz="2000" dirty="0" err="1"/>
                <a:t>K</a:t>
              </a:r>
              <a:r>
                <a:rPr lang="en-US" sz="2000" baseline="-25000" dirty="0" err="1"/>
                <a:t>e</a:t>
              </a:r>
              <a:r>
                <a:rPr lang="en-US" sz="2000" dirty="0"/>
                <a:t> of 1</a:t>
              </a:r>
            </a:p>
          </p:txBody>
        </p:sp>
      </p:grpSp>
      <p:sp>
        <p:nvSpPr>
          <p:cNvPr id="42" name="TextBox 41">
            <a:extLst>
              <a:ext uri="{FF2B5EF4-FFF2-40B4-BE49-F238E27FC236}">
                <a16:creationId xmlns:a16="http://schemas.microsoft.com/office/drawing/2014/main" id="{814B3A86-D10B-48C5-BC69-DBC209E2556A}"/>
              </a:ext>
            </a:extLst>
          </p:cNvPr>
          <p:cNvSpPr txBox="1"/>
          <p:nvPr/>
        </p:nvSpPr>
        <p:spPr>
          <a:xfrm>
            <a:off x="-33249" y="6127488"/>
            <a:ext cx="2539097" cy="707886"/>
          </a:xfrm>
          <a:prstGeom prst="rect">
            <a:avLst/>
          </a:prstGeom>
          <a:noFill/>
        </p:spPr>
        <p:txBody>
          <a:bodyPr wrap="square" rtlCol="0">
            <a:spAutoFit/>
          </a:bodyPr>
          <a:lstStyle/>
          <a:p>
            <a:r>
              <a:rPr lang="en-US" sz="2000" dirty="0">
                <a:hlinkClick r:id="rId11"/>
              </a:rPr>
              <a:t>Click here</a:t>
            </a:r>
            <a:r>
              <a:rPr lang="en-US" sz="2000" dirty="0"/>
              <a:t> for a more in-depth explanation</a:t>
            </a:r>
          </a:p>
        </p:txBody>
      </p:sp>
    </p:spTree>
    <p:extLst>
      <p:ext uri="{BB962C8B-B14F-4D97-AF65-F5344CB8AC3E}">
        <p14:creationId xmlns:p14="http://schemas.microsoft.com/office/powerpoint/2010/main" val="160476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741829"/>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6"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8"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20"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7" name="Picture 26">
            <a:hlinkClick r:id="rId22"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28" name="Picture 9">
            <a:hlinkClick r:id="rId24"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26"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0" name="Picture 3">
            <a:hlinkClick r:id="rId28"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32546007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6"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8"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20"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2"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23" name="Picture 9">
            <a:hlinkClick r:id="rId24"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6"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8"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6157596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4" name="Picture 43">
            <a:hlinkClick r:id="rId14"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5" name="Picture 44">
            <a:hlinkClick r:id="rId16"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18"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20"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2"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23" name="Picture 9">
            <a:hlinkClick r:id="rId24"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6"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8"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3928706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4" name="Picture 73">
            <a:hlinkClick r:id="rId14"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75" name="Picture 74">
            <a:hlinkClick r:id="rId16"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18"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0"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1"/>
          <a:stretch>
            <a:fillRect/>
          </a:stretch>
        </p:blipFill>
        <p:spPr>
          <a:xfrm>
            <a:off x="4875321" y="1600147"/>
            <a:ext cx="611316" cy="374973"/>
          </a:xfrm>
          <a:prstGeom prst="rect">
            <a:avLst/>
          </a:prstGeom>
        </p:spPr>
      </p:pic>
      <p:pic>
        <p:nvPicPr>
          <p:cNvPr id="78" name="Picture 77">
            <a:hlinkClick r:id="rId22"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3"/>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1FF1CA9-365F-4610-A2C3-C7BF778C37AF}"/>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0" name="Picture 9">
            <a:hlinkClick r:id="rId24" action="ppaction://hlinksldjump"/>
            <a:extLst>
              <a:ext uri="{FF2B5EF4-FFF2-40B4-BE49-F238E27FC236}">
                <a16:creationId xmlns:a16="http://schemas.microsoft.com/office/drawing/2014/main" id="{0BDF7D30-F6C7-4932-BFEB-A2362402F94F}"/>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1" name="Picture 3">
            <a:hlinkClick r:id="rId26" action="ppaction://hlinksldjump"/>
            <a:extLst>
              <a:ext uri="{FF2B5EF4-FFF2-40B4-BE49-F238E27FC236}">
                <a16:creationId xmlns:a16="http://schemas.microsoft.com/office/drawing/2014/main" id="{2CBD3B76-8B4B-4558-B92B-7C7ADAD09508}"/>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2" name="Picture 3">
            <a:hlinkClick r:id="rId28" action="ppaction://hlinksldjump"/>
            <a:extLst>
              <a:ext uri="{FF2B5EF4-FFF2-40B4-BE49-F238E27FC236}">
                <a16:creationId xmlns:a16="http://schemas.microsoft.com/office/drawing/2014/main" id="{8228FF71-4898-4B64-8E22-2ABA0733F2B6}"/>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498"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499"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2" name="Picture 31">
            <a:hlinkClick r:id="rId16"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18"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20"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2" name="Picture 41">
            <a:hlinkClick r:id="rId22"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43" name="Picture 9">
            <a:hlinkClick r:id="rId24"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4" name="Picture 3">
            <a:hlinkClick r:id="rId26"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5" name="Picture 3">
            <a:hlinkClick r:id="rId28"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799281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55"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2"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37" name="Picture 9">
            <a:hlinkClick r:id="rId24"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6"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8"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48299037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1" name="Picture 40">
            <a:hlinkClick r:id="rId22"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42" name="Picture 9">
            <a:hlinkClick r:id="rId24"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3" name="Picture 3">
            <a:hlinkClick r:id="rId26"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4" name="Picture 3">
            <a:hlinkClick r:id="rId28"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391023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19"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a:extLst/>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3752850" cy="2308324"/>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tube be actually straight!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br>
              <a:rPr lang="en-US" sz="2400" dirty="0"/>
            </a:br>
            <a:br>
              <a:rPr lang="en-US" sz="2400" dirty="0"/>
            </a:b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886"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869"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870"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2"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37" name="Picture 9">
            <a:hlinkClick r:id="rId24"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6"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8"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4318801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501650" y="228600"/>
            <a:ext cx="8131175" cy="1143000"/>
          </a:xfrm>
        </p:spPr>
        <p:txBody>
          <a:bodyPr/>
          <a:lstStyle/>
          <a:p>
            <a:r>
              <a:rPr lang="en-US"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350DF1-D036-44BD-8320-2E54648AD170}"/>
              </a:ext>
            </a:extLst>
          </p:cNvPr>
          <p:cNvSpPr/>
          <p:nvPr/>
        </p:nvSpPr>
        <p:spPr>
          <a:xfrm>
            <a:off x="0" y="1271349"/>
            <a:ext cx="9144000" cy="302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568" y="0"/>
            <a:ext cx="1930214" cy="22261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42" y="3014038"/>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55962" y="2632083"/>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00228" y="2632082"/>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73484" y="2632083"/>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929977" y="2209412"/>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6674697" y="2209412"/>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4084368" y="2131796"/>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Proportionality</a:t>
            </a:r>
          </a:p>
        </p:txBody>
      </p:sp>
    </p:spTree>
    <p:extLst>
      <p:ext uri="{BB962C8B-B14F-4D97-AF65-F5344CB8AC3E}">
        <p14:creationId xmlns:p14="http://schemas.microsoft.com/office/powerpoint/2010/main" val="88002858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58010" y="5422657"/>
            <a:ext cx="4022764"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wrap="square"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2"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37" name="Picture 9">
            <a:hlinkClick r:id="rId24"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6"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8"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13344648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856248" y="228600"/>
            <a:ext cx="5431503" cy="1143000"/>
          </a:xfrm>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571997"/>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61546" y="340280"/>
            <a:ext cx="1363198" cy="830997"/>
          </a:xfrm>
          <a:prstGeom prst="rect">
            <a:avLst/>
          </a:prstGeom>
          <a:noFill/>
        </p:spPr>
        <p:txBody>
          <a:bodyPr wrap="square" rtlCol="0">
            <a:spAutoFit/>
          </a:bodyPr>
          <a:lstStyle/>
          <a:p>
            <a:pPr algn="ctr"/>
            <a:r>
              <a:rPr lang="en-US" sz="2400" dirty="0"/>
              <a:t>Constant head tank</a:t>
            </a:r>
          </a:p>
        </p:txBody>
      </p:sp>
      <p:sp>
        <p:nvSpPr>
          <p:cNvPr id="287" name="TextBox 286"/>
          <p:cNvSpPr txBox="1"/>
          <p:nvPr/>
        </p:nvSpPr>
        <p:spPr>
          <a:xfrm>
            <a:off x="1269405" y="3200225"/>
            <a:ext cx="1596107" cy="461665"/>
          </a:xfrm>
          <a:prstGeom prst="rect">
            <a:avLst/>
          </a:prstGeom>
          <a:noFill/>
        </p:spPr>
        <p:txBody>
          <a:bodyPr wrap="square" rtlCol="0">
            <a:spAutoFit/>
          </a:bodyPr>
          <a:lstStyle/>
          <a:p>
            <a:pPr algn="r"/>
            <a:r>
              <a:rPr lang="en-US" sz="2400" dirty="0"/>
              <a:t>Float valve</a:t>
            </a:r>
          </a:p>
        </p:txBody>
      </p:sp>
      <p:cxnSp>
        <p:nvCxnSpPr>
          <p:cNvPr id="288" name="Straight Arrow Connector 287"/>
          <p:cNvCxnSpPr>
            <a:cxnSpLocks/>
            <a:stCxn id="287" idx="1"/>
            <a:endCxn id="194" idx="1"/>
          </p:cNvCxnSpPr>
          <p:nvPr/>
        </p:nvCxnSpPr>
        <p:spPr bwMode="auto">
          <a:xfrm flipH="1" flipV="1">
            <a:off x="880091" y="1808683"/>
            <a:ext cx="389314" cy="162237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8417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79606" y="1866325"/>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a:stCxn id="296" idx="2"/>
            <a:endCxn id="198" idx="0"/>
          </p:cNvCxnSpPr>
          <p:nvPr/>
        </p:nvCxnSpPr>
        <p:spPr bwMode="auto">
          <a:xfrm>
            <a:off x="4634422" y="2276205"/>
            <a:ext cx="140895" cy="4145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350516"/>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6300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31" idx="3"/>
          </p:cNvCxnSpPr>
          <p:nvPr/>
        </p:nvCxnSpPr>
        <p:spPr bwMode="auto">
          <a:xfrm flipH="1">
            <a:off x="514845" y="1171277"/>
            <a:ext cx="228300" cy="3235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16" name="Group 15">
            <a:extLst>
              <a:ext uri="{FF2B5EF4-FFF2-40B4-BE49-F238E27FC236}">
                <a16:creationId xmlns:a16="http://schemas.microsoft.com/office/drawing/2014/main" id="{19EC2548-D5B3-4C8B-BD5C-326E991E1428}"/>
              </a:ext>
            </a:extLst>
          </p:cNvPr>
          <p:cNvGrpSpPr/>
          <p:nvPr/>
        </p:nvGrpSpPr>
        <p:grpSpPr>
          <a:xfrm>
            <a:off x="1311458" y="2356342"/>
            <a:ext cx="415377" cy="308702"/>
            <a:chOff x="1311458" y="2356342"/>
            <a:chExt cx="415377" cy="308702"/>
          </a:xfrm>
        </p:grpSpPr>
        <p:sp>
          <p:nvSpPr>
            <p:cNvPr id="15" name="Rectangle 14">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FF06D46-2190-4CA1-93CC-DB54E76C8ED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52867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944169"/>
            <a:ext cx="644968" cy="14396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4" name="Group 213">
            <a:extLst>
              <a:ext uri="{FF2B5EF4-FFF2-40B4-BE49-F238E27FC236}">
                <a16:creationId xmlns:a16="http://schemas.microsoft.com/office/drawing/2014/main" id="{0B33A5C7-1332-4E56-9435-BE130BC0CE83}"/>
              </a:ext>
            </a:extLst>
          </p:cNvPr>
          <p:cNvGrpSpPr/>
          <p:nvPr/>
        </p:nvGrpSpPr>
        <p:grpSpPr>
          <a:xfrm>
            <a:off x="1305018" y="2145496"/>
            <a:ext cx="415377" cy="308702"/>
            <a:chOff x="1311458" y="2356342"/>
            <a:chExt cx="41537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Picture 217">
              <a:extLst>
                <a:ext uri="{FF2B5EF4-FFF2-40B4-BE49-F238E27FC236}">
                  <a16:creationId xmlns:a16="http://schemas.microsoft.com/office/drawing/2014/main" id="{ECBEB40F-5893-4C72-A968-97683AC59ABA}"/>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17" name="Group 216">
            <a:extLst>
              <a:ext uri="{FF2B5EF4-FFF2-40B4-BE49-F238E27FC236}">
                <a16:creationId xmlns:a16="http://schemas.microsoft.com/office/drawing/2014/main" id="{1E364F03-F895-4BA4-A571-20DC2ED76870}"/>
              </a:ext>
            </a:extLst>
          </p:cNvPr>
          <p:cNvGrpSpPr/>
          <p:nvPr/>
        </p:nvGrpSpPr>
        <p:grpSpPr>
          <a:xfrm>
            <a:off x="1286908" y="2391392"/>
            <a:ext cx="415377" cy="308702"/>
            <a:chOff x="1311458" y="2356342"/>
            <a:chExt cx="41537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 name="Picture 221">
              <a:extLst>
                <a:ext uri="{FF2B5EF4-FFF2-40B4-BE49-F238E27FC236}">
                  <a16:creationId xmlns:a16="http://schemas.microsoft.com/office/drawing/2014/main" id="{3325ABCD-03C1-49F2-B0DC-1D0E6DCC145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7" name="Group 216">
            <a:extLst>
              <a:ext uri="{FF2B5EF4-FFF2-40B4-BE49-F238E27FC236}">
                <a16:creationId xmlns:a16="http://schemas.microsoft.com/office/drawing/2014/main" id="{C5221A7A-0ABB-4F3E-8D74-60FA4A02D788}"/>
              </a:ext>
            </a:extLst>
          </p:cNvPr>
          <p:cNvGrpSpPr/>
          <p:nvPr/>
        </p:nvGrpSpPr>
        <p:grpSpPr>
          <a:xfrm>
            <a:off x="1318173" y="2285207"/>
            <a:ext cx="415377" cy="308702"/>
            <a:chOff x="1311458" y="2356342"/>
            <a:chExt cx="415377" cy="308702"/>
          </a:xfrm>
        </p:grpSpPr>
        <p:sp>
          <p:nvSpPr>
            <p:cNvPr id="218" name="Rectangle 217">
              <a:extLst>
                <a:ext uri="{FF2B5EF4-FFF2-40B4-BE49-F238E27FC236}">
                  <a16:creationId xmlns:a16="http://schemas.microsoft.com/office/drawing/2014/main" id="{4BB52E6D-04D6-438F-8027-9A618A597B61}"/>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0" name="Picture 219">
              <a:extLst>
                <a:ext uri="{FF2B5EF4-FFF2-40B4-BE49-F238E27FC236}">
                  <a16:creationId xmlns:a16="http://schemas.microsoft.com/office/drawing/2014/main" id="{8EFDF172-ABFD-4E3A-85F1-7CFDD430A7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extLst>
      <p:ext uri="{BB962C8B-B14F-4D97-AF65-F5344CB8AC3E}">
        <p14:creationId xmlns:p14="http://schemas.microsoft.com/office/powerpoint/2010/main" val="10268556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8" name="Group 217">
            <a:extLst>
              <a:ext uri="{FF2B5EF4-FFF2-40B4-BE49-F238E27FC236}">
                <a16:creationId xmlns:a16="http://schemas.microsoft.com/office/drawing/2014/main" id="{FD5356C0-8791-4EF9-AFEB-FB56B8B7580C}"/>
              </a:ext>
            </a:extLst>
          </p:cNvPr>
          <p:cNvGrpSpPr/>
          <p:nvPr/>
        </p:nvGrpSpPr>
        <p:grpSpPr>
          <a:xfrm>
            <a:off x="1283759" y="2162375"/>
            <a:ext cx="415377" cy="308702"/>
            <a:chOff x="1311458" y="2356342"/>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a:extLst>
                <a:ext uri="{FF2B5EF4-FFF2-40B4-BE49-F238E27FC236}">
                  <a16:creationId xmlns:a16="http://schemas.microsoft.com/office/drawing/2014/main" id="{E82C891C-2B8E-42D7-80EF-ACC240B6CFF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046595" y="1448166"/>
            <a:ext cx="3381885" cy="1200329"/>
          </a:xfrm>
          <a:prstGeom prst="rect">
            <a:avLst/>
          </a:prstGeom>
          <a:noFill/>
        </p:spPr>
        <p:txBody>
          <a:bodyPr wrap="square" rtlCol="0">
            <a:spAutoFit/>
          </a:bodyPr>
          <a:lstStyle/>
          <a:p>
            <a:r>
              <a:rPr lang="en-US" sz="2400" b="1" dirty="0">
                <a:latin typeface="+mn-lt"/>
              </a:rPr>
              <a:t>Constant Head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8409981" y="335252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6868160" y="4350354"/>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8027538" y="410788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7992437" y="232594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174646" y="1662499"/>
            <a:ext cx="3381885" cy="830997"/>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048416" y="2180410"/>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3796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693127" y="5189872"/>
            <a:ext cx="2948728" cy="400110"/>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835367" y="3625232"/>
            <a:ext cx="2948728" cy="400110"/>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117"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Linear Chemical </a:t>
            </a:r>
            <a:br>
              <a:rPr lang="en-US" dirty="0"/>
            </a:br>
            <a:r>
              <a:rPr lang="en-US" dirty="0"/>
              <a:t>Dose Controller (CDC)</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a:xfrm>
            <a:off x="457200" y="1600200"/>
            <a:ext cx="8229600" cy="5257800"/>
          </a:xfrm>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flow rate, and stock concentration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06941" y="2254891"/>
            <a:ext cx="1746913" cy="422545"/>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20691" y="4018956"/>
            <a:ext cx="3444179" cy="504687"/>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7"/>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1184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reduce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902638" y="1863182"/>
              <a:ext cx="6803087"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199" y="1841005"/>
              <a:ext cx="42896" cy="1206998"/>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dirty="0"/>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cxnSpLocks/>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cxnSp>
        <p:nvCxnSpPr>
          <p:cNvPr id="7" name="Straight Arrow Connector 6"/>
          <p:cNvCxnSpPr>
            <a:cxnSpLocks/>
          </p:cNvCxnSpPr>
          <p:nvPr/>
        </p:nvCxnSpPr>
        <p:spPr bwMode="auto">
          <a:xfrm rot="16200000" flipH="1">
            <a:off x="5480348" y="3149303"/>
            <a:ext cx="1431974" cy="1191269"/>
          </a:xfrm>
          <a:prstGeom prst="straightConnector1">
            <a:avLst/>
          </a:prstGeom>
          <a:solidFill>
            <a:schemeClr val="accent1"/>
          </a:solidFill>
          <a:ln w="12700" cap="flat" cmpd="sng" algn="ctr">
            <a:solidFill>
              <a:srgbClr val="C00000"/>
            </a:solidFill>
            <a:prstDash val="solid"/>
            <a:round/>
            <a:headEnd type="none" w="lg" len="med"/>
            <a:tailEnd type="arrow"/>
          </a:ln>
          <a:effectLst/>
        </p:spPr>
      </p:cxn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2062" name="Equation" r:id="rId11" imgW="431640" imgH="419040" progId="Equation.DSMT4">
                  <p:embed/>
                </p:oleObj>
              </mc:Choice>
              <mc:Fallback>
                <p:oleObj name="Equation" r:id="rId11" imgW="431640" imgH="419040" progId="Equation.DSMT4">
                  <p:embed/>
                  <p:pic>
                    <p:nvPicPr>
                      <p:cNvPr id="326726" name="Object 70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2063" name="Equation" r:id="rId13" imgW="469800" imgH="419040" progId="Equation.DSMT4">
                  <p:embed/>
                </p:oleObj>
              </mc:Choice>
              <mc:Fallback>
                <p:oleObj name="Equation" r:id="rId13" imgW="469800" imgH="419040" progId="Equation.DSMT4">
                  <p:embed/>
                  <p:pic>
                    <p:nvPicPr>
                      <p:cNvPr id="32672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2064" name="Equation" r:id="rId15" imgW="368280" imgH="419040" progId="Equation.DSMT4">
                  <p:embed/>
                </p:oleObj>
              </mc:Choice>
              <mc:Fallback>
                <p:oleObj name="Equation" r:id="rId15" imgW="368280" imgH="419040" progId="Equation.DSMT4">
                  <p:embed/>
                  <p:pic>
                    <p:nvPicPr>
                      <p:cNvPr id="326728"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2065" name="Equation" r:id="rId17" imgW="431640" imgH="419040" progId="Equation.DSMT4">
                  <p:embed/>
                </p:oleObj>
              </mc:Choice>
              <mc:Fallback>
                <p:oleObj name="Equation" r:id="rId17" imgW="431640" imgH="419040" progId="Equation.DSMT4">
                  <p:embed/>
                  <p:pic>
                    <p:nvPicPr>
                      <p:cNvPr id="68" name="Object 70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extLst>
      <p:ext uri="{BB962C8B-B14F-4D97-AF65-F5344CB8AC3E}">
        <p14:creationId xmlns:p14="http://schemas.microsoft.com/office/powerpoint/2010/main" val="230500448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92"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930.634"/>
  <p:tag name="LATEXADDIN" val="\documentclass{article}&#10;\usepackage{amsmath}&#10;\pagestyle{empty}&#10;\begin{document}&#10;&#10;&#10;&#10;$$\frac{p_{in}}{\rho g} + z_{in} + \frac{V_{in}^2}{2g} + h_P = \frac{p_{out}}{\rho g} + z_{out} + \frac{V_{out}^2}{2g} + h_T + h_L$$&#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9.1414"/>
  <p:tag name="LATEXADDIN" val="\documentclass{article}&#10;\usepackage{amsmath}&#10;\pagestyle{empty}&#10;\begin{document}&#10;&#10;&#10;&#10;$$\Delta z = \frac{V_{out}^2}{2g} + h_L$$&#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62.6921"/>
  <p:tag name="LATEXADDIN" val="\documentclass{article}&#10;\usepackage{amsmath}&#10;\pagestyle{empty}&#10;\begin{document}&#10;&#10;&#10;&#10;$$\Delta z = h_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122324</TotalTime>
  <Words>5193</Words>
  <Application>Microsoft Office PowerPoint</Application>
  <PresentationFormat>On-screen Show (4:3)</PresentationFormat>
  <Paragraphs>934</Paragraphs>
  <Slides>116</Slides>
  <Notes>80</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2</vt:i4>
      </vt:variant>
      <vt:variant>
        <vt:lpstr>Slide Titles</vt:lpstr>
      </vt:variant>
      <vt:variant>
        <vt:i4>116</vt:i4>
      </vt:variant>
    </vt:vector>
  </HeadingPairs>
  <TitlesOfParts>
    <vt:vector size="134" baseType="lpstr">
      <vt:lpstr>Candara</vt:lpstr>
      <vt:lpstr>Wingdings</vt:lpstr>
      <vt:lpstr>Calibri</vt:lpstr>
      <vt:lpstr>Arial</vt:lpstr>
      <vt:lpstr>Century Gothic</vt:lpstr>
      <vt:lpstr>Cambria Math</vt:lpstr>
      <vt:lpstr>Book Antiqua</vt:lpstr>
      <vt:lpstr>Euclid Symbol</vt:lpstr>
      <vt:lpstr>Baskerville Old Face</vt:lpstr>
      <vt:lpstr>Times New Roman</vt:lpstr>
      <vt:lpstr>Symbol</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 for finding the Minor Loss coefficient?</vt:lpstr>
      <vt:lpstr>Elevation difference = head loss trick</vt:lpstr>
      <vt:lpstr>Elevation difference = head loss trick</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PowerPoint Presentation</vt:lpstr>
      <vt:lpstr>PowerPoint Presentation</vt:lpstr>
      <vt:lpstr>Early Flow Controllers</vt:lpstr>
      <vt:lpstr>Requirements for a Flow Controller</vt:lpstr>
      <vt:lpstr>Hypochlorinator Fix</vt:lpstr>
      <vt:lpstr>Installing a Flow Controller for dosing Chlorine</vt:lpstr>
      <vt:lpstr>Dose Controller:  The QC Control Problem</vt:lpstr>
      <vt:lpstr>Overview</vt:lpstr>
      <vt:lpstr>Linear Flow Orifice Meter</vt:lpstr>
      <vt:lpstr>Weir Proportionality</vt:lpstr>
      <vt:lpstr>Linear Orifice Meter</vt:lpstr>
      <vt:lpstr>Linear Flow Orifice Meter</vt:lpstr>
      <vt:lpstr>PowerPoint Presentation</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Chemical  Dose Controller (CDC)</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CDC Design Algorithm</vt:lpstr>
      <vt:lpstr>Dose Controller Accuracy</vt:lpstr>
      <vt:lpstr>Maximum Plant Flow Rate Using Linear Flow Controller</vt:lpstr>
      <vt:lpstr>Dose Control Summary</vt:lpstr>
      <vt:lpstr>Extras!</vt:lpstr>
      <vt:lpstr>Minor Loss Coefficient for an Orifice in a Pipe (DOrifice &lt; &lt; Dpipe)</vt:lpstr>
      <vt:lpstr>Minor Loss Coefficient for an Orifice in a pipe</vt:lpstr>
      <vt:lpstr>Equation for the diameter of an orifice in a pipe given a head loss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1742</cp:revision>
  <cp:lastPrinted>2017-09-05T11:56:51Z</cp:lastPrinted>
  <dcterms:created xsi:type="dcterms:W3CDTF">2004-08-17T19:01:02Z</dcterms:created>
  <dcterms:modified xsi:type="dcterms:W3CDTF">2018-05-06T12:57:27Z</dcterms:modified>
</cp:coreProperties>
</file>